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4" r:id="rId4"/>
    <p:sldMasterId id="2147483675" r:id="rId5"/>
    <p:sldMasterId id="2147483676" r:id="rId6"/>
    <p:sldMasterId id="2147483677" r:id="rId7"/>
    <p:sldMasterId id="214748367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Lst>
  <p:sldSz cy="5143500" cx="9144000"/>
  <p:notesSz cx="6858000" cy="9144000"/>
  <p:embeddedFontLst>
    <p:embeddedFont>
      <p:font typeface="Raleway"/>
      <p:regular r:id="rId65"/>
      <p:bold r:id="rId66"/>
      <p:italic r:id="rId67"/>
      <p:boldItalic r:id="rId68"/>
    </p:embeddedFont>
    <p:embeddedFont>
      <p:font typeface="Oxygen"/>
      <p:regular r:id="rId69"/>
      <p:bold r:id="rId70"/>
    </p:embeddedFont>
    <p:embeddedFont>
      <p:font typeface="Lat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4" name="Rose Wang"/>
  <p:cmAuthor clrIdx="1" id="1" initials="" lastIdx="3" name="Austin Fathman"/>
  <p:cmAuthor clrIdx="2" id="2" initials="" lastIdx="2" name="Kevin Hogan"/>
  <p:cmAuthor clrIdx="3" id="3" initials="" lastIdx="1" name="Michael De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Lato-italic.fntdata"/><Relationship Id="rId72" Type="http://schemas.openxmlformats.org/officeDocument/2006/relationships/font" Target="fonts/Lato-bold.fntdata"/><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font" Target="fonts/Lato-boldItalic.fntdata"/><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font" Target="fonts/Lato-regular.fntdata"/><Relationship Id="rId70" Type="http://schemas.openxmlformats.org/officeDocument/2006/relationships/font" Target="fonts/Oxygen-bold.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font" Target="fonts/Raleway-bold.fntdata"/><Relationship Id="rId21" Type="http://schemas.openxmlformats.org/officeDocument/2006/relationships/slide" Target="slides/slide12.xml"/><Relationship Id="rId65" Type="http://schemas.openxmlformats.org/officeDocument/2006/relationships/font" Target="fonts/Raleway-regular.fntdata"/><Relationship Id="rId24" Type="http://schemas.openxmlformats.org/officeDocument/2006/relationships/slide" Target="slides/slide15.xml"/><Relationship Id="rId68" Type="http://schemas.openxmlformats.org/officeDocument/2006/relationships/font" Target="fonts/Raleway-boldItalic.fntdata"/><Relationship Id="rId23" Type="http://schemas.openxmlformats.org/officeDocument/2006/relationships/slide" Target="slides/slide14.xml"/><Relationship Id="rId67" Type="http://schemas.openxmlformats.org/officeDocument/2006/relationships/font" Target="fonts/Raleway-italic.fntdata"/><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Oxygen-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2-06T23:05:48.778">
    <p:pos x="6000" y="0"/>
    <p:text>Add a caption to the process model/interface designer</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1" dt="2017-01-23T22:26:51.212">
    <p:pos x="6000" y="0"/>
    <p:text>Possibly "React Client:..."</p:text>
  </p:cm>
  <p:cm authorId="2" idx="1" dt="2017-01-23T22:25:30.070">
    <p:pos x="6000" y="100"/>
    <p:text>Potentially reword the sentence here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dt="2017-02-08T13:35:22.547">
    <p:pos x="6000" y="0"/>
    <p:text>update with ORANGE diagram +michael.deng@appian.com
_Assigned to Michael Deng_</p:text>
  </p:cm>
  <p:cm authorId="1" idx="2" dt="2017-02-08T03:15:32.655">
    <p:pos x="6000" y="100"/>
    <p:text>Should we just delete this?</p:text>
  </p:cm>
  <p:cm authorId="3" idx="1" dt="2017-02-08T13:35:22.547">
    <p:pos x="6000" y="200"/>
    <p:text>I can't find the the other image...I think you can delete this one.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3" dt="2017-02-08T02:55:57.695">
    <p:pos x="6000" y="0"/>
    <p:text>+kevin.hogan@appian.com +austin.fathman@appian.com 
this is the date picker slide but given I've created other slides with checkbox, multiple dropdown, and file upload, I'm not sure this slide has much value.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2" idx="2" dt="2017-01-23T22:22:47.410">
    <p:pos x="6000" y="0"/>
    <p:text>Think about better ways to illustrate our legacy front-end architecture</p:text>
  </p:cm>
  <p:cm authorId="1" idx="3" dt="2017-01-23T22:21:06.792">
    <p:pos x="6000" y="100"/>
    <p:text>Our GWT implementation was deprecated, and we wanted to switch to a modular infrastructure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4" dt="2017-01-24T19:54:59.113">
    <p:pos x="6000" y="0"/>
    <p:text>+kevin.hogan@appian.com +austin.fathman@appian.com 
I added a bit of talking point to this slide (see the Notes). Let me know what you think!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eactive_programm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Kevin 1-14</a:t>
            </a:r>
          </a:p>
          <a:p>
            <a:pPr lvl="0">
              <a:spcBef>
                <a:spcPts val="0"/>
              </a:spcBef>
              <a:buNone/>
            </a:pPr>
            <a:r>
              <a:rPr lang="en"/>
              <a:t>Austin 15-34</a:t>
            </a:r>
          </a:p>
          <a:p>
            <a:pPr lvl="0">
              <a:spcBef>
                <a:spcPts val="0"/>
              </a:spcBef>
              <a:buNone/>
            </a:pPr>
            <a:r>
              <a:rPr lang="en"/>
              <a:t>Rose 31-end</a:t>
            </a:r>
          </a:p>
          <a:p>
            <a:pPr lvl="0">
              <a:spcBef>
                <a:spcPts val="0"/>
              </a:spcBef>
              <a:buNone/>
            </a:pPr>
            <a:r>
              <a:t/>
            </a:r>
            <a:endParaRPr/>
          </a:p>
          <a:p>
            <a:pPr lvl="0">
              <a:spcBef>
                <a:spcPts val="0"/>
              </a:spcBef>
              <a:buNone/>
            </a:pPr>
            <a:r>
              <a:rPr lang="en"/>
              <a:t>--Welcome people, thank them for coming, maybe engage the audience and ask a little about them and how they heard about Appian</a:t>
            </a:r>
          </a:p>
          <a:p>
            <a:pPr lvl="0">
              <a:spcBef>
                <a:spcPts val="0"/>
              </a:spcBef>
              <a:buNone/>
            </a:pPr>
            <a:r>
              <a:rPr lang="en"/>
              <a:t>--In today’s talk, we’re going to tell you about one of the most powerful features of our product, and how we leveraged React JS to bring it into the 21st century.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marR="0" rtl="0" algn="l">
              <a:spcBef>
                <a:spcPts val="0"/>
              </a:spcBef>
              <a:buNone/>
            </a:pPr>
            <a:r>
              <a:rPr lang="en" sz="1200">
                <a:solidFill>
                  <a:schemeClr val="dk1"/>
                </a:solidFill>
                <a:latin typeface="Calibri"/>
                <a:ea typeface="Calibri"/>
                <a:cs typeface="Calibri"/>
                <a:sym typeface="Calibri"/>
              </a:rPr>
              <a:t>Another thing that makes it easy to build is that you don't have to build specific applications for each device you want to use, it just works.</a:t>
            </a:r>
          </a:p>
          <a:p>
            <a:pPr lvl="0" marR="0" rtl="0" algn="l">
              <a:spcBef>
                <a:spcPts val="0"/>
              </a:spcBef>
              <a:buNone/>
            </a:pPr>
            <a:r>
              <a:t/>
            </a:r>
            <a:endParaRPr sz="1200">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ct val="100000"/>
              <a:buFont typeface="Arial"/>
              <a:buChar char="•"/>
            </a:pPr>
            <a:r>
              <a:rPr b="0" i="0" lang="en" sz="1200" u="none" cap="none" strike="noStrike">
                <a:solidFill>
                  <a:schemeClr val="dk1"/>
                </a:solidFill>
                <a:latin typeface="Calibri"/>
                <a:ea typeface="Calibri"/>
                <a:cs typeface="Calibri"/>
                <a:sym typeface="Calibri"/>
              </a:rPr>
              <a:t>With Appian, you write or change something once, and then it just works everywhere.</a:t>
            </a:r>
          </a:p>
          <a:p>
            <a:pPr indent="-171450" lvl="1" marL="628650" marR="0" rtl="0" algn="l">
              <a:spcBef>
                <a:spcPts val="0"/>
              </a:spcBef>
              <a:buClr>
                <a:schemeClr val="dk1"/>
              </a:buClr>
              <a:buSzPct val="100000"/>
              <a:buFont typeface="Arial"/>
              <a:buChar char="•"/>
            </a:pPr>
            <a:r>
              <a:rPr b="0" i="0" lang="en" sz="1200" u="none" cap="none" strike="noStrike">
                <a:solidFill>
                  <a:schemeClr val="dk1"/>
                </a:solidFill>
                <a:latin typeface="Calibri"/>
                <a:ea typeface="Calibri"/>
                <a:cs typeface="Calibri"/>
                <a:sym typeface="Calibri"/>
              </a:rPr>
              <a:t>You don’t have to test for every platform or any device.</a:t>
            </a:r>
          </a:p>
          <a:p>
            <a:pPr indent="-171450" lvl="1" marL="628650" marR="0" rtl="0" algn="l">
              <a:spcBef>
                <a:spcPts val="0"/>
              </a:spcBef>
              <a:buClr>
                <a:schemeClr val="dk1"/>
              </a:buClr>
              <a:buSzPct val="100000"/>
              <a:buFont typeface="Arial"/>
              <a:buChar char="•"/>
            </a:pPr>
            <a:r>
              <a:rPr b="0" i="0" lang="en" sz="1200" u="none" cap="none" strike="noStrike">
                <a:solidFill>
                  <a:schemeClr val="dk1"/>
                </a:solidFill>
                <a:latin typeface="Calibri"/>
                <a:ea typeface="Calibri"/>
                <a:cs typeface="Calibri"/>
                <a:sym typeface="Calibri"/>
              </a:rPr>
              <a:t>You do things ONCE, and then everything just works on every device.</a:t>
            </a:r>
          </a:p>
          <a:p>
            <a:pPr indent="-171450" lvl="0" marL="171450" marR="0" rtl="0" algn="l">
              <a:spcBef>
                <a:spcPts val="0"/>
              </a:spcBef>
              <a:buClr>
                <a:schemeClr val="dk1"/>
              </a:buClr>
              <a:buSzPct val="100000"/>
              <a:buFont typeface="Arial"/>
              <a:buChar char="•"/>
            </a:pPr>
            <a:r>
              <a:rPr b="0" i="0" lang="en" sz="1200" u="none" cap="none" strike="noStrike">
                <a:solidFill>
                  <a:schemeClr val="dk1"/>
                </a:solidFill>
                <a:latin typeface="Calibri"/>
                <a:ea typeface="Calibri"/>
                <a:cs typeface="Calibri"/>
                <a:sym typeface="Calibri"/>
              </a:rPr>
              <a:t>Appian is </a:t>
            </a:r>
            <a:r>
              <a:rPr b="1" i="0" lang="en" sz="1200" u="none" cap="none" strike="noStrike">
                <a:solidFill>
                  <a:schemeClr val="dk1"/>
                </a:solidFill>
                <a:latin typeface="Calibri"/>
                <a:ea typeface="Calibri"/>
                <a:cs typeface="Calibri"/>
                <a:sym typeface="Calibri"/>
              </a:rPr>
              <a:t>natively</a:t>
            </a:r>
            <a:r>
              <a:rPr b="0" i="0" lang="en" sz="1200" u="none" cap="none" strike="noStrike">
                <a:solidFill>
                  <a:schemeClr val="dk1"/>
                </a:solidFill>
                <a:latin typeface="Calibri"/>
                <a:ea typeface="Calibri"/>
                <a:cs typeface="Calibri"/>
                <a:sym typeface="Calibri"/>
              </a:rPr>
              <a:t> mobile…That’s important because:</a:t>
            </a:r>
          </a:p>
          <a:p>
            <a:pPr indent="-171450" lvl="1" marL="628650" marR="0" rtl="0" algn="l">
              <a:spcBef>
                <a:spcPts val="0"/>
              </a:spcBef>
              <a:buClr>
                <a:schemeClr val="dk1"/>
              </a:buClr>
              <a:buSzPct val="100000"/>
              <a:buFont typeface="Arial"/>
              <a:buChar char="•"/>
            </a:pPr>
            <a:r>
              <a:rPr b="0" i="0" lang="en" sz="1200" u="none" cap="none" strike="noStrike">
                <a:solidFill>
                  <a:schemeClr val="dk1"/>
                </a:solidFill>
                <a:latin typeface="Calibri"/>
                <a:ea typeface="Calibri"/>
                <a:cs typeface="Calibri"/>
                <a:sym typeface="Calibri"/>
              </a:rPr>
              <a:t>apps work as expected by device</a:t>
            </a:r>
          </a:p>
          <a:p>
            <a:pPr indent="-171450" lvl="2" marL="1085850" marR="0" rtl="0" algn="l">
              <a:spcBef>
                <a:spcPts val="0"/>
              </a:spcBef>
              <a:buClr>
                <a:schemeClr val="dk1"/>
              </a:buClr>
              <a:buSzPct val="100000"/>
              <a:buFont typeface="Arial"/>
              <a:buChar char="•"/>
            </a:pPr>
            <a:r>
              <a:rPr b="0" i="0" lang="en" sz="1200" u="none" cap="none" strike="noStrike">
                <a:solidFill>
                  <a:schemeClr val="dk1"/>
                </a:solidFill>
                <a:latin typeface="Calibri"/>
                <a:ea typeface="Calibri"/>
                <a:cs typeface="Calibri"/>
                <a:sym typeface="Calibri"/>
              </a:rPr>
              <a:t>An iPhone app behaves like an iPhone app…Android like Android</a:t>
            </a:r>
          </a:p>
          <a:p>
            <a:pPr indent="-171450" lvl="1" marL="628650" marR="0" rtl="0" algn="l">
              <a:spcBef>
                <a:spcPts val="0"/>
              </a:spcBef>
              <a:buClr>
                <a:schemeClr val="dk1"/>
              </a:buClr>
              <a:buSzPct val="100000"/>
              <a:buFont typeface="Arial"/>
              <a:buChar char="•"/>
            </a:pPr>
            <a:r>
              <a:rPr b="0" i="0" lang="en" sz="1200" u="none" cap="none" strike="noStrike">
                <a:solidFill>
                  <a:schemeClr val="dk1"/>
                </a:solidFill>
                <a:latin typeface="Calibri"/>
                <a:ea typeface="Calibri"/>
                <a:cs typeface="Calibri"/>
                <a:sym typeface="Calibri"/>
              </a:rPr>
              <a:t>Apps can take advantage of native device functionality</a:t>
            </a:r>
          </a:p>
          <a:p>
            <a:pPr indent="-171450" lvl="2" marL="1085850" marR="0" rtl="0" algn="l">
              <a:spcBef>
                <a:spcPts val="0"/>
              </a:spcBef>
              <a:buClr>
                <a:schemeClr val="dk1"/>
              </a:buClr>
              <a:buSzPct val="100000"/>
              <a:buFont typeface="Arial"/>
              <a:buChar char="•"/>
            </a:pPr>
            <a:r>
              <a:rPr b="0" i="0" lang="en" sz="1200" u="none" cap="none" strike="noStrike">
                <a:solidFill>
                  <a:schemeClr val="dk1"/>
                </a:solidFill>
                <a:latin typeface="Calibri"/>
                <a:ea typeface="Calibri"/>
                <a:cs typeface="Calibri"/>
                <a:sym typeface="Calibri"/>
              </a:rPr>
              <a:t>Camera, GPS, speech to text, etc.</a:t>
            </a:r>
          </a:p>
          <a:p>
            <a:pPr indent="-171450" lvl="1" marL="628650" marR="0" rtl="0" algn="l">
              <a:spcBef>
                <a:spcPts val="0"/>
              </a:spcBef>
              <a:buClr>
                <a:schemeClr val="dk1"/>
              </a:buClr>
              <a:buSzPct val="100000"/>
              <a:buFont typeface="Arial"/>
              <a:buChar char="•"/>
            </a:pPr>
            <a:r>
              <a:rPr b="0" i="0" lang="en" sz="1200" u="none" cap="none" strike="noStrike">
                <a:solidFill>
                  <a:schemeClr val="dk1"/>
                </a:solidFill>
                <a:latin typeface="Calibri"/>
                <a:ea typeface="Calibri"/>
                <a:cs typeface="Calibri"/>
                <a:sym typeface="Calibri"/>
              </a:rPr>
              <a:t>You can do offline securely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You might assume that since these applications are so easy to build and work on any device that this must mean that they're simple, but they're anything but.  Appian enables our designers to build dynamic, interactive interfaces to bring their users the best possible experience.  This means they can do stuff like dynamically pre-populating values, instant validations, and conditional display based on user interactions.</a:t>
            </a:r>
          </a:p>
          <a:p>
            <a:pPr lvl="0">
              <a:spcBef>
                <a:spcPts val="0"/>
              </a:spcBef>
              <a:buNone/>
            </a:pPr>
            <a:r>
              <a:t/>
            </a:r>
            <a:endParaRPr/>
          </a:p>
          <a:p>
            <a:pPr lvl="0">
              <a:spcBef>
                <a:spcPts val="0"/>
              </a:spcBef>
              <a:buNone/>
            </a:pPr>
            <a:r>
              <a:rPr lang="en"/>
              <a:t>So how can our software let you build dynamic interfaces that work on any platform while still using native mobile applications?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pPr>
            <a:r>
              <a:rPr lang="en"/>
              <a:t>SAIL is</a:t>
            </a:r>
          </a:p>
          <a:p>
            <a:pPr indent="-228600" lvl="1" marL="914400" rtl="0">
              <a:spcBef>
                <a:spcPts val="0"/>
              </a:spcBef>
            </a:pPr>
            <a:r>
              <a:rPr lang="en">
                <a:solidFill>
                  <a:schemeClr val="dk1"/>
                </a:solidFill>
              </a:rPr>
              <a:t>Patented </a:t>
            </a:r>
            <a:r>
              <a:rPr lang="en"/>
              <a:t>Reactive UI framework</a:t>
            </a:r>
          </a:p>
          <a:p>
            <a:pPr indent="-228600" lvl="1" marL="914400" rtl="0">
              <a:spcBef>
                <a:spcPts val="0"/>
              </a:spcBef>
            </a:pPr>
            <a:r>
              <a:rPr lang="en"/>
              <a:t>Uses our existing custom functional expression language.</a:t>
            </a:r>
          </a:p>
          <a:p>
            <a:pPr indent="-228600" lvl="1" marL="914400" rtl="0">
              <a:spcBef>
                <a:spcPts val="0"/>
              </a:spcBef>
            </a:pPr>
            <a:r>
              <a:rPr i="1" lang="en">
                <a:solidFill>
                  <a:schemeClr val="dk1"/>
                </a:solidFill>
              </a:rPr>
              <a:t>Reactive</a:t>
            </a:r>
            <a:r>
              <a:rPr lang="en">
                <a:solidFill>
                  <a:schemeClr val="dk1"/>
                </a:solidFill>
              </a:rPr>
              <a:t> means every change from the user, such as clicking, or entering text -- is treated as a state shift that produces an updated value, in our case a UI</a:t>
            </a:r>
          </a:p>
          <a:p>
            <a:pPr indent="-228600" lvl="2" marL="1371600" rtl="0">
              <a:spcBef>
                <a:spcPts val="0"/>
              </a:spcBef>
            </a:pPr>
            <a:r>
              <a:rPr lang="en">
                <a:solidFill>
                  <a:schemeClr val="dk1"/>
                </a:solidFill>
              </a:rPr>
              <a:t>(see also </a:t>
            </a:r>
            <a:r>
              <a:rPr lang="en" u="sng">
                <a:solidFill>
                  <a:schemeClr val="hlink"/>
                </a:solidFill>
                <a:hlinkClick r:id="rId2"/>
              </a:rPr>
              <a:t>https://en.wikipedia.org/wiki/Reactive_programming</a:t>
            </a:r>
            <a:r>
              <a:rPr lang="en">
                <a:solidFill>
                  <a:schemeClr val="dk1"/>
                </a:solidFill>
              </a:rPr>
              <a:t>)</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won’t go into the expression language during this talk. When you’re looking at some of the coding examples for SAIL and you’re wondering what you would do to back a UI with real data, the expression language is what we use for that. It’s a mechanism for defining server-side logic to retrieve and manipulate data.</a:t>
            </a:r>
          </a:p>
          <a:p>
            <a:pPr lvl="0">
              <a:spcBef>
                <a:spcPts val="0"/>
              </a:spcBef>
              <a:buNone/>
            </a:pPr>
            <a:r>
              <a:t/>
            </a:r>
            <a:endParaRPr/>
          </a:p>
          <a:p>
            <a:pPr lvl="0">
              <a:spcBef>
                <a:spcPts val="0"/>
              </a:spcBef>
              <a:buNone/>
            </a:pPr>
            <a:r>
              <a:rPr lang="en"/>
              <a:t>Declarative (as opposed to imperative): Writing code that says what you want rather than saying how you want to do it. We get to say “I want a text field here, and I want these things in it” as opposed to “Create box with solid border at these coordinates. Allow user to input text and keep track of the series of keystrokes while focused on that box...”. It’s really about a level of abstraction, and our language has a high level of abstraction. It’s declarative to the point of allowing us to declare a UI that can be interpreted separately on different clients</a:t>
            </a:r>
          </a:p>
          <a:p>
            <a:pPr lvl="0">
              <a:spcBef>
                <a:spcPts val="0"/>
              </a:spcBef>
              <a:buNone/>
            </a:pPr>
            <a:r>
              <a:t/>
            </a:r>
            <a:endParaRPr/>
          </a:p>
          <a:p>
            <a:pPr lvl="0" rtl="0">
              <a:spcBef>
                <a:spcPts val="0"/>
              </a:spcBef>
              <a:buNone/>
            </a:pPr>
            <a:r>
              <a:rPr lang="en"/>
              <a:t>Composable: I’m trying to build a form. Well I’m going to make a textbox, and then as a sibling to that textbox, I want to have a new section. And inside of that section I want a few text boxes and then a picture. And now, I want to take this form I just built, and plug it in as a subset of another form. Well I’ll just expose this form as an interface rule and call it from the larger form. Composability is all about having the flexibility to put small things together in a variety of ways to build bigger, cooler things.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first thing you see in this declaration is a load function. This takes a list of variables to load into the context of execution (here we’ve declared one of them, named “value”). Value is used to populate the input of both text fields. The first text field is manipulating the “value” variable. We declare this through our saveInto property. The refreshAfter property allows us to specify how often we would like to do this save. You can imagine a case where you might not want to keep things so up to date. (Say you’re saving into a variable that is used to check if your phone number was properly formatted. It would be awfully annoying to be told every step of the way that your phone number didn’t match the appropriate pattern.) When our “value” variable updates, this is reflected in the second text field.</a:t>
            </a:r>
          </a:p>
          <a:p>
            <a:pPr lvl="0">
              <a:spcBef>
                <a:spcPts val="0"/>
              </a:spcBef>
              <a:buNone/>
            </a:pPr>
            <a:r>
              <a:t/>
            </a:r>
            <a:endParaRPr/>
          </a:p>
          <a:p>
            <a:pPr lvl="0" rtl="0">
              <a:spcBef>
                <a:spcPts val="0"/>
              </a:spcBef>
              <a:buNone/>
            </a:pPr>
            <a:r>
              <a:rPr lang="en"/>
              <a:t>So this simple example is something that you could easily do in Javascript, but I just told you before that SAIL executes on the server. We’ll get into the client-server interactions of the SAIL framework in the coming slides. If you think of a more complicated form than this one, you can imagine the value of managing state changes through communicating with the server.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@Austin, start here</a:t>
            </a:r>
          </a:p>
          <a:p>
            <a:pPr lvl="0">
              <a:spcBef>
                <a:spcPts val="0"/>
              </a:spcBef>
              <a:buNone/>
            </a:pPr>
            <a:r>
              <a:rPr lang="en">
                <a:solidFill>
                  <a:schemeClr val="dk1"/>
                </a:solidFill>
              </a:rPr>
              <a:t>Talking points: a year ago, we were using GWT as our main front end implementation. Development was slow as it was difficult to test the component in isolation, and the complexity of our implementation was huge. </a:t>
            </a:r>
          </a:p>
          <a:p>
            <a:pPr lvl="0">
              <a:spcBef>
                <a:spcPts val="0"/>
              </a:spcBef>
              <a:buNone/>
            </a:pPr>
            <a:r>
              <a:rPr lang="en">
                <a:solidFill>
                  <a:schemeClr val="dk1"/>
                </a:solidFill>
              </a:rPr>
              <a:t>GWT is also in Java and is abstract from the UI, this doubled our work in designing the xml and implementing the java</a:t>
            </a:r>
          </a:p>
          <a:p>
            <a:pPr lvl="0">
              <a:spcBef>
                <a:spcPts val="0"/>
              </a:spcBef>
              <a:buNone/>
            </a:pPr>
            <a:r>
              <a:rPr lang="en">
                <a:solidFill>
                  <a:schemeClr val="dk1"/>
                </a:solidFill>
              </a:rPr>
              <a:t>GWT was also hard to customize as an imperative language</a:t>
            </a:r>
          </a:p>
          <a:p>
            <a:pPr lvl="0">
              <a:spcBef>
                <a:spcPts val="0"/>
              </a:spcBef>
              <a:buNone/>
            </a:pPr>
            <a:r>
              <a:t/>
            </a:r>
            <a:endParaRPr>
              <a:solidFill>
                <a:schemeClr val="dk1"/>
              </a:solidFill>
            </a:endParaRPr>
          </a:p>
          <a:p>
            <a:pPr lvl="0">
              <a:spcBef>
                <a:spcPts val="0"/>
              </a:spcBef>
              <a:buNone/>
            </a:pPr>
            <a:r>
              <a:rPr lang="en">
                <a:solidFill>
                  <a:schemeClr val="dk1"/>
                </a:solidFill>
              </a:rPr>
              <a:t>React fixed most of our issues:</a:t>
            </a:r>
          </a:p>
          <a:p>
            <a:pPr lvl="0">
              <a:spcBef>
                <a:spcPts val="0"/>
              </a:spcBef>
              <a:buNone/>
            </a:pPr>
            <a:r>
              <a:rPr lang="en">
                <a:solidFill>
                  <a:schemeClr val="dk1"/>
                </a:solidFill>
              </a:rPr>
              <a:t>React is modular, we can test and build a component in isolation</a:t>
            </a:r>
          </a:p>
          <a:p>
            <a:pPr lvl="0">
              <a:spcBef>
                <a:spcPts val="0"/>
              </a:spcBef>
              <a:buNone/>
            </a:pPr>
            <a:r>
              <a:rPr lang="en">
                <a:solidFill>
                  <a:schemeClr val="dk1"/>
                </a:solidFill>
              </a:rPr>
              <a:t>All the programming is done in JS and JSX (a way to express xml in javascript). We could essentially use the components our designers made for the frontend.</a:t>
            </a:r>
          </a:p>
          <a:p>
            <a:pPr lvl="0">
              <a:spcBef>
                <a:spcPts val="0"/>
              </a:spcBef>
              <a:buNone/>
            </a:pPr>
            <a:r>
              <a:rPr lang="en">
                <a:solidFill>
                  <a:schemeClr val="dk1"/>
                </a:solidFill>
              </a:rPr>
              <a:t>Easy to apply styling, since it is a declarative language, we had to focus less on how it worked and more so on being responsive and easily customizable.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delete?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delete?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delete?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we have a boiled down React implementation to build the front end of the textfield we saw earlier. It’s not everything the sail does, as the SAIL expression also manages server side code, but we’ll get into that in a little bit.</a:t>
            </a:r>
          </a:p>
          <a:p>
            <a:pPr lvl="0">
              <a:spcBef>
                <a:spcPts val="0"/>
              </a:spcBef>
              <a:buNone/>
            </a:pPr>
            <a:r>
              <a:rPr lang="en"/>
              <a:t>React has a state component that you can set, and we have two render methods, one for if the textField is readOnly.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Here’s the sail code from earlier mapping to the react code. The textField in SAIL will map to our React TextField Component for web, and will render either the input box or &lt;p&gt; tag depending on the readOnly boolean.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React comes in two flavors, ReactJS and React Native. ReactJS is used for web while react native is used in iOS and android. The ReactNative library comes with a ton of prebuilt bridged components. This saves us a lot of time, as historically, we’d have to map each SAIL component to Java code for Android and C# for iOS as well as the GWT for web. </a:t>
            </a:r>
          </a:p>
          <a:p>
            <a:pPr lvl="0" rtl="0">
              <a:spcBef>
                <a:spcPts val="0"/>
              </a:spcBef>
              <a:buNone/>
            </a:pPr>
            <a:r>
              <a:rPr lang="en"/>
              <a:t>Most of the JavaScript is shared between the ReactJS and React Native implementation, where only the render functions are different. </a:t>
            </a:r>
            <a:r>
              <a:rPr lang="en">
                <a:solidFill>
                  <a:schemeClr val="dk1"/>
                </a:solidFill>
              </a:rPr>
              <a:t>Now we write the logic code once, make some render modifications for react native, and it deploys to all three platforms..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Let’s look at a sample SAIL expression using our textFields to see how it all works. We’re going to build a user input form that takes the first name, last name, and generates a username based off of the full name. </a:t>
            </a:r>
          </a:p>
          <a:p>
            <a:pPr lvl="0">
              <a:spcBef>
                <a:spcPts val="0"/>
              </a:spcBef>
              <a:buNone/>
            </a:pPr>
            <a:r>
              <a:t/>
            </a:r>
            <a:endParaRPr/>
          </a:p>
          <a:p>
            <a:pPr lvl="0">
              <a:spcBef>
                <a:spcPts val="0"/>
              </a:spcBef>
              <a:buNone/>
            </a:pPr>
            <a:r>
              <a:rPr lang="en"/>
              <a:t>Start with initialized varialbes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Incremental updates - we enter "Doe" into the field for last. The change is made and the corresponding state is updated, so display now uses the new value</a:t>
            </a:r>
          </a:p>
          <a:p>
            <a:pPr lvl="0" rtl="0">
              <a:spcBef>
                <a:spcPts val="0"/>
              </a:spcBef>
              <a:buNone/>
            </a:pPr>
            <a:r>
              <a:t/>
            </a:r>
            <a:endParaRPr/>
          </a:p>
          <a:p>
            <a:pPr lvl="0">
              <a:spcBef>
                <a:spcPts val="0"/>
              </a:spcBef>
              <a:buNone/>
            </a:pPr>
            <a:r>
              <a:rPr lang="en"/>
              <a:t>So this handles complex interplays of the UI</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Lifecycle</a:t>
            </a:r>
          </a:p>
          <a:p>
            <a:pPr lvl="0">
              <a:spcBef>
                <a:spcPts val="0"/>
              </a:spcBef>
              <a:buNone/>
            </a:pPr>
            <a:r>
              <a:t/>
            </a:r>
            <a:endParaRPr/>
          </a:p>
          <a:p>
            <a:pPr lvl="0">
              <a:spcBef>
                <a:spcPts val="0"/>
              </a:spcBef>
              <a:buNone/>
            </a:pPr>
            <a:r>
              <a:rPr lang="en"/>
              <a:t>So how does this update process work in react?</a:t>
            </a:r>
          </a:p>
          <a:p>
            <a:pPr lvl="0" rtl="0">
              <a:spcBef>
                <a:spcPts val="0"/>
              </a:spcBef>
              <a:buNone/>
            </a:pPr>
            <a:r>
              <a:rPr lang="en"/>
              <a:t>Incremental updates - we enter "Doe" into the field for last. The change is made and the corresponding state is updated, so display now uses the new value</a:t>
            </a:r>
          </a:p>
          <a:p>
            <a:pPr lvl="0" rtl="0">
              <a:spcBef>
                <a:spcPts val="0"/>
              </a:spcBef>
              <a:buNone/>
            </a:pPr>
            <a:r>
              <a:t/>
            </a:r>
            <a:endParaRPr/>
          </a:p>
          <a:p>
            <a:pPr lvl="0" rtl="0">
              <a:spcBef>
                <a:spcPts val="0"/>
              </a:spcBef>
              <a:buNone/>
            </a:pPr>
            <a:r>
              <a:rPr lang="en"/>
              <a:t>So this handles complex interplays of the UI</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We Start with the original state we entered in from the expression with John Smith</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When the page is initially requested, this sail is sent from the server to the client as JSON, with the type information, initial value and saveInto</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Client, whether it be mobile or web, receives the JSON and renders the UI.</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client takes the JSON and maps it to the relevant code. In this case, a web client is mapping the JSON to the TextField react component we created earlier. Note, we have added an onBlur method here in which will call a re-evaluation.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2035" y="674557"/>
            <a:ext cx="6094200" cy="34476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894521" y="4347147"/>
            <a:ext cx="5069100" cy="4122299"/>
          </a:xfrm>
          <a:prstGeom prst="rect">
            <a:avLst/>
          </a:prstGeom>
          <a:noFill/>
          <a:ln>
            <a:noFill/>
          </a:ln>
        </p:spPr>
        <p:txBody>
          <a:bodyPr anchorCtr="0" anchor="ctr" bIns="89600" lIns="89600" rIns="89600" tIns="89600">
            <a:noAutofit/>
          </a:bodyPr>
          <a:lstStyle/>
          <a:p>
            <a:pPr lvl="0">
              <a:spcBef>
                <a:spcPts val="0"/>
              </a:spcBef>
              <a:buNone/>
            </a:pPr>
            <a:r>
              <a:rPr lang="en" sz="1100"/>
              <a:t>--Think about how you might discuss the four companies on the left a couple decades ago</a:t>
            </a:r>
          </a:p>
          <a:p>
            <a:pPr lvl="0">
              <a:spcBef>
                <a:spcPts val="0"/>
              </a:spcBef>
              <a:buNone/>
            </a:pPr>
            <a:r>
              <a:rPr lang="en" sz="1100"/>
              <a:t>    --You’d see a sports apparel company, a shipping company, a car manufacturer, and a taxi service</a:t>
            </a:r>
          </a:p>
          <a:p>
            <a:pPr lvl="0">
              <a:spcBef>
                <a:spcPts val="0"/>
              </a:spcBef>
              <a:buNone/>
            </a:pPr>
            <a:r>
              <a:rPr lang="en" sz="1100"/>
              <a:t>    --Nowadays, you might say that all of these companies are software companies</a:t>
            </a:r>
          </a:p>
          <a:p>
            <a:pPr lvl="0">
              <a:spcBef>
                <a:spcPts val="0"/>
              </a:spcBef>
              <a:buNone/>
            </a:pPr>
            <a:r>
              <a:rPr lang="en" sz="1100"/>
              <a:t>    --At the very least, you have to say software is at the core of each of these businesses</a:t>
            </a:r>
          </a:p>
          <a:p>
            <a:pPr lvl="0">
              <a:spcBef>
                <a:spcPts val="0"/>
              </a:spcBef>
              <a:buNone/>
            </a:pPr>
            <a:r>
              <a:rPr lang="en" sz="1100"/>
              <a:t>--The point to illustrate here is that the need for software is growing, but interest in becoming an engineer is remaining relatively flat.</a:t>
            </a:r>
          </a:p>
          <a:p>
            <a:pPr lvl="0" rtl="0">
              <a:spcBef>
                <a:spcPts val="0"/>
              </a:spcBef>
              <a:buNone/>
            </a:pPr>
            <a:r>
              <a:rPr lang="en" sz="1100"/>
              <a:t>--We can make up for this gap by making software development easier. Appian makes a certain type of software development a whole lot easier</a:t>
            </a:r>
          </a:p>
        </p:txBody>
      </p:sp>
      <p:sp>
        <p:nvSpPr>
          <p:cNvPr id="132" name="Shape 132"/>
          <p:cNvSpPr txBox="1"/>
          <p:nvPr>
            <p:ph idx="12" type="sldNum"/>
          </p:nvPr>
        </p:nvSpPr>
        <p:spPr>
          <a:xfrm>
            <a:off x="3876260" y="8694295"/>
            <a:ext cx="2981700" cy="449700"/>
          </a:xfrm>
          <a:prstGeom prst="rect">
            <a:avLst/>
          </a:prstGeom>
          <a:noFill/>
          <a:ln>
            <a:noFill/>
          </a:ln>
        </p:spPr>
        <p:txBody>
          <a:bodyPr anchorCtr="0" anchor="ctr" bIns="89600" lIns="89600" rIns="89600" tIns="89600">
            <a:noAutofit/>
          </a:bodyPr>
          <a:lstStyle/>
          <a:p>
            <a:pPr lvl="0" rtl="0">
              <a:spcBef>
                <a:spcPts val="0"/>
              </a:spcBef>
              <a:buClr>
                <a:srgbClr val="000000"/>
              </a:buClr>
              <a:buFont typeface="Arial"/>
              <a:buNone/>
            </a:pPr>
            <a:r>
              <a:t/>
            </a:r>
            <a:endParaRPr sz="1400"/>
          </a:p>
          <a:p>
            <a:pPr lvl="1" rtl="0">
              <a:spcBef>
                <a:spcPts val="0"/>
              </a:spcBef>
              <a:buClr>
                <a:srgbClr val="000000"/>
              </a:buClr>
              <a:buFont typeface="Arial"/>
              <a:buNone/>
            </a:pPr>
            <a:r>
              <a:t/>
            </a:r>
            <a:endParaRPr sz="1400"/>
          </a:p>
          <a:p>
            <a:pPr lvl="2" rtl="0">
              <a:spcBef>
                <a:spcPts val="0"/>
              </a:spcBef>
              <a:buClr>
                <a:srgbClr val="000000"/>
              </a:buClr>
              <a:buFont typeface="Arial"/>
              <a:buNone/>
            </a:pPr>
            <a:r>
              <a:t/>
            </a:r>
            <a:endParaRPr sz="1400"/>
          </a:p>
          <a:p>
            <a:pPr lvl="3" rtl="0">
              <a:spcBef>
                <a:spcPts val="0"/>
              </a:spcBef>
              <a:buClr>
                <a:srgbClr val="000000"/>
              </a:buClr>
              <a:buFont typeface="Arial"/>
              <a:buNone/>
            </a:pPr>
            <a:r>
              <a:t/>
            </a:r>
            <a:endParaRPr sz="1400"/>
          </a:p>
          <a:p>
            <a:pPr lvl="4" rtl="0">
              <a:spcBef>
                <a:spcPts val="0"/>
              </a:spcBef>
              <a:buClr>
                <a:srgbClr val="000000"/>
              </a:buClr>
              <a:buFont typeface="Arial"/>
              <a:buNone/>
            </a:pPr>
            <a:r>
              <a:t/>
            </a:r>
            <a:endParaRPr sz="1400"/>
          </a:p>
          <a:p>
            <a:pPr lvl="5" rtl="0">
              <a:spcBef>
                <a:spcPts val="0"/>
              </a:spcBef>
              <a:buClr>
                <a:srgbClr val="000000"/>
              </a:buClr>
              <a:buFont typeface="Arial"/>
              <a:buNone/>
            </a:pPr>
            <a:r>
              <a:t/>
            </a:r>
            <a:endParaRPr sz="1400"/>
          </a:p>
          <a:p>
            <a:pPr lvl="6" rtl="0">
              <a:spcBef>
                <a:spcPts val="0"/>
              </a:spcBef>
              <a:buClr>
                <a:srgbClr val="000000"/>
              </a:buClr>
              <a:buFont typeface="Arial"/>
              <a:buNone/>
            </a:pPr>
            <a:r>
              <a:t/>
            </a:r>
            <a:endParaRPr sz="1400"/>
          </a:p>
          <a:p>
            <a:pPr lvl="7" rtl="0">
              <a:spcBef>
                <a:spcPts val="0"/>
              </a:spcBef>
              <a:buClr>
                <a:srgbClr val="000000"/>
              </a:buClr>
              <a:buFont typeface="Arial"/>
              <a:buNone/>
            </a:pPr>
            <a:r>
              <a:t/>
            </a:r>
            <a:endParaRPr sz="1400"/>
          </a:p>
          <a:p>
            <a:pPr lvl="8" rtl="0">
              <a:spcBef>
                <a:spcPts val="0"/>
              </a:spcBef>
              <a:buClr>
                <a:srgbClr val="000000"/>
              </a:buClr>
              <a:buFont typeface="Arial"/>
              <a:buNone/>
            </a:pPr>
            <a:r>
              <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Now the user is interacting with our textfield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The user enters in Doe and clicking away. We then call the onblur on the textField of Last.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Which leads us to updating the context. </a:t>
            </a:r>
          </a:p>
          <a:p>
            <a:pPr lvl="0" rtl="0">
              <a:spcBef>
                <a:spcPts val="0"/>
              </a:spcBef>
              <a:buNone/>
            </a:pPr>
            <a:r>
              <a:rPr lang="en"/>
              <a:t>Remember, because we’ve set up the expression to dynamically compose the username of the individual, there are some logic that needs to go into updating the UI.</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After the user interacts with the client, the client talks back to the server with the SAIL expression to update the context. </a:t>
            </a:r>
            <a:r>
              <a:rPr lang="en"/>
              <a:t>W</a:t>
            </a:r>
            <a:r>
              <a:rPr lang="en"/>
              <a:t>e send a reevaluation request to the server when the user blurs away from the component, and as you can see in our expression, it then gets saved into the local variable “last” in our SAIL layer.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Once local variable “last” is updated from “Smith” to “Doe”, we evaluate the rest of the expression to compose the username using the updated “last” local variable. Mapping that to JSON, both the text fields for the last name and the username gets updated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6" name="Shape 5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After we evaluate the expression and send back to the client the updated UI, we go back to the beginning of the cycle and re-render the UI</a:t>
            </a:r>
          </a:p>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6" name="Shape 5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Before the change, the elements on the right show the DOM structure, along with the values of the elements that the JSON maps to. We have an input element for the first name, last name, and because the the text field for username is read-only, that text field maps to a p-tag element.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After the user changes the value of last name input element, that input element’s value is updated on the client with the new last name, and we send back the new value to the server and evaluate the UI expression, as I have already discussed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 name="Shape 5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After the UI evaluates and the updated JSON gets sent down, we find the updated component and re-render that component. And here is really where the beauty of React kicks in. Because React’s setup allows for partial evaluation,  we don’t have to re-render the entire UI for an update to one of the components, and this allows for faster rendering and more efficient usage of our CPU. Even though we are sending back two changes - one for the Last name text field and one for the username, the last name input box already has the updated value because the user updated it. So in this case, we detect the update to the value of that readOnly username text field</a:t>
            </a:r>
            <a:r>
              <a:rPr lang="en"/>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we re-render just that p tag with the new value.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a:spcBef>
                <a:spcPts val="0"/>
              </a:spcBef>
              <a:buClr>
                <a:schemeClr val="dk1"/>
              </a:buClr>
              <a:buSzPct val="91666"/>
              <a:buFont typeface="Arial"/>
              <a:buNone/>
            </a:pPr>
            <a:r>
              <a:rPr lang="en" sz="1200">
                <a:solidFill>
                  <a:schemeClr val="dk1"/>
                </a:solidFill>
                <a:latin typeface="Calibri"/>
                <a:ea typeface="Calibri"/>
                <a:cs typeface="Calibri"/>
                <a:sym typeface="Calibri"/>
              </a:rPr>
              <a:t>--Let’s focus on software intended to help businesses run better</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--I’d split that software into two categories, software you get out of the box, and software you build from scratch</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And there you have it! The complete lifecycle of a UI with React!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So now that we’ve talked about how the React library fits in with the rest of our software framework, let’s talk about the results.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As a result of our Modern UI program, we’ve been able to overhaul over 50 components UI in one year. The program grew from 4 developers to over 75 with very little barrier to entry. Our developers were able to learn the language and technology quickly, and development turnaround was much faster than our previous development with GWT.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3" name="Shape 6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Before:</a:t>
            </a:r>
          </a:p>
          <a:p>
            <a:pPr indent="-228600" lvl="0" marL="457200" rtl="0">
              <a:spcBef>
                <a:spcPts val="0"/>
              </a:spcBef>
              <a:buChar char="-"/>
            </a:pPr>
            <a:r>
              <a:rPr lang="en"/>
              <a:t>Square photos for users</a:t>
            </a:r>
          </a:p>
          <a:p>
            <a:pPr indent="-228600" lvl="0" marL="457200" rtl="0">
              <a:spcBef>
                <a:spcPts val="0"/>
              </a:spcBef>
              <a:buChar char="-"/>
            </a:pPr>
            <a:r>
              <a:rPr lang="en"/>
              <a:t>Dropdown was not the same width as the input box</a:t>
            </a:r>
          </a:p>
          <a:p>
            <a:pPr lvl="0" rtl="0">
              <a:spcBef>
                <a:spcPts val="0"/>
              </a:spcBef>
              <a:buNone/>
            </a:pPr>
            <a:r>
              <a:rPr lang="en"/>
              <a:t>After:</a:t>
            </a:r>
          </a:p>
          <a:p>
            <a:pPr indent="-228600" lvl="0" marL="457200" rtl="0">
              <a:spcBef>
                <a:spcPts val="0"/>
              </a:spcBef>
              <a:buChar char="-"/>
            </a:pPr>
            <a:r>
              <a:rPr lang="en"/>
              <a:t>Switched to circular avatars</a:t>
            </a:r>
          </a:p>
          <a:p>
            <a:pPr indent="-228600" lvl="0" marL="457200" rtl="0">
              <a:spcBef>
                <a:spcPts val="0"/>
              </a:spcBef>
              <a:buChar char="-"/>
            </a:pPr>
            <a:r>
              <a:rPr lang="en"/>
              <a:t>Dropdown is same width as the input box</a:t>
            </a:r>
          </a:p>
          <a:p>
            <a:pPr indent="-228600" lvl="0" marL="457200" rtl="0">
              <a:spcBef>
                <a:spcPts val="0"/>
              </a:spcBef>
              <a:buChar char="-"/>
            </a:pPr>
            <a:r>
              <a:rPr lang="en"/>
              <a:t>Options are larger, allowing for scrolling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Before:</a:t>
            </a:r>
          </a:p>
          <a:p>
            <a:pPr indent="-228600" lvl="0" marL="457200" rtl="0">
              <a:spcBef>
                <a:spcPts val="0"/>
              </a:spcBef>
              <a:buChar char="-"/>
            </a:pPr>
            <a:r>
              <a:rPr lang="en"/>
              <a:t>Not really a dropdown, just a list</a:t>
            </a:r>
          </a:p>
          <a:p>
            <a:pPr lvl="0" rtl="0">
              <a:spcBef>
                <a:spcPts val="0"/>
              </a:spcBef>
              <a:buNone/>
            </a:pPr>
            <a:r>
              <a:rPr lang="en"/>
              <a:t>After:</a:t>
            </a:r>
          </a:p>
          <a:p>
            <a:pPr indent="-228600" lvl="0" marL="457200" rtl="0">
              <a:spcBef>
                <a:spcPts val="0"/>
              </a:spcBef>
              <a:buChar char="-"/>
            </a:pPr>
            <a:r>
              <a:rPr lang="en"/>
              <a:t>Allows for color accents, which means more customization</a:t>
            </a:r>
          </a:p>
          <a:p>
            <a:pPr indent="-228600" lvl="0" marL="457200" rtl="0">
              <a:spcBef>
                <a:spcPts val="0"/>
              </a:spcBef>
              <a:buChar char="-"/>
            </a:pPr>
            <a:r>
              <a:rPr lang="en"/>
              <a:t>We’ve added a cool icon to indicate selection</a:t>
            </a:r>
          </a:p>
          <a:p>
            <a:pPr indent="-228600" lvl="0" marL="457200" rtl="0">
              <a:spcBef>
                <a:spcPts val="0"/>
              </a:spcBef>
              <a:buChar char="-"/>
            </a:pPr>
            <a:r>
              <a:rPr lang="en"/>
              <a:t>An actual dropdown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After:</a:t>
            </a:r>
          </a:p>
          <a:p>
            <a:pPr indent="-228600" lvl="0" marL="457200" rtl="0">
              <a:spcBef>
                <a:spcPts val="0"/>
              </a:spcBef>
              <a:buChar char="-"/>
            </a:pPr>
            <a:r>
              <a:rPr lang="en"/>
              <a:t>Sleeker design, allows for accent color configuration</a:t>
            </a:r>
          </a:p>
          <a:p>
            <a:pPr indent="-228600" lvl="0" marL="457200" rtl="0">
              <a:spcBef>
                <a:spcPts val="0"/>
              </a:spcBef>
              <a:buChar char="-"/>
            </a:pPr>
            <a:r>
              <a:rPr lang="en"/>
              <a:t>“Today” and “Clear” quick links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1" name="Shape 671"/>
        <p:cNvGrpSpPr/>
        <p:nvPr/>
      </p:nvGrpSpPr>
      <p:grpSpPr>
        <a:xfrm>
          <a:off x="0" y="0"/>
          <a:ext cx="0" cy="0"/>
          <a:chOff x="0" y="0"/>
          <a:chExt cx="0" cy="0"/>
        </a:xfrm>
      </p:grpSpPr>
      <p:sp>
        <p:nvSpPr>
          <p:cNvPr id="672" name="Shape 6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3" name="Shape 6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Before (prior to upload):</a:t>
            </a:r>
          </a:p>
          <a:p>
            <a:pPr indent="-228600" lvl="0" marL="457200" rtl="0">
              <a:spcBef>
                <a:spcPts val="0"/>
              </a:spcBef>
              <a:buChar char="-"/>
            </a:pPr>
            <a:r>
              <a:rPr lang="en"/>
              <a:t>Drab-looking button</a:t>
            </a:r>
          </a:p>
          <a:p>
            <a:pPr lvl="0" rtl="0">
              <a:spcBef>
                <a:spcPts val="0"/>
              </a:spcBef>
              <a:buNone/>
            </a:pPr>
            <a:r>
              <a:rPr lang="en"/>
              <a:t>After (prior to upload):</a:t>
            </a:r>
          </a:p>
          <a:p>
            <a:pPr indent="-228600" lvl="0" marL="457200" rtl="0">
              <a:spcBef>
                <a:spcPts val="0"/>
              </a:spcBef>
              <a:buChar char="-"/>
            </a:pPr>
            <a:r>
              <a:rPr lang="en"/>
              <a:t>Beautiful button with font-awesome icon</a:t>
            </a:r>
          </a:p>
          <a:p>
            <a:pPr lvl="0" rtl="0">
              <a:spcBef>
                <a:spcPts val="0"/>
              </a:spcBef>
              <a:buNone/>
            </a:pPr>
            <a:r>
              <a:rPr lang="en"/>
              <a:t>Before (while loading):</a:t>
            </a:r>
          </a:p>
          <a:p>
            <a:pPr indent="-228600" lvl="0" marL="457200" rtl="0">
              <a:spcBef>
                <a:spcPts val="0"/>
              </a:spcBef>
              <a:buChar char="-"/>
            </a:pPr>
            <a:r>
              <a:rPr lang="en"/>
              <a:t>Progress bar</a:t>
            </a:r>
          </a:p>
          <a:p>
            <a:pPr indent="-228600" lvl="0" marL="457200" rtl="0">
              <a:spcBef>
                <a:spcPts val="0"/>
              </a:spcBef>
              <a:buChar char="-"/>
            </a:pPr>
            <a:r>
              <a:rPr lang="en"/>
              <a:t>Misleading button that you are not going to be able to click</a:t>
            </a:r>
          </a:p>
          <a:p>
            <a:pPr indent="-228600" lvl="0" marL="457200" rtl="0">
              <a:spcBef>
                <a:spcPts val="0"/>
              </a:spcBef>
              <a:buChar char="-"/>
            </a:pPr>
            <a:r>
              <a:rPr lang="en"/>
              <a:t>If long file name, it will truncate the middle and show you the beginning and end</a:t>
            </a:r>
          </a:p>
          <a:p>
            <a:pPr lvl="0" rtl="0">
              <a:spcBef>
                <a:spcPts val="0"/>
              </a:spcBef>
              <a:buNone/>
            </a:pPr>
            <a:r>
              <a:rPr lang="en"/>
              <a:t>After (while loading):</a:t>
            </a:r>
          </a:p>
          <a:p>
            <a:pPr indent="-228600" lvl="0" marL="457200" rtl="0">
              <a:spcBef>
                <a:spcPts val="0"/>
              </a:spcBef>
              <a:buChar char="-"/>
            </a:pPr>
            <a:r>
              <a:rPr lang="en"/>
              <a:t>Simple, intuitive progress circle</a:t>
            </a:r>
          </a:p>
          <a:p>
            <a:pPr indent="-228600" lvl="0" marL="457200" rtl="0">
              <a:spcBef>
                <a:spcPts val="0"/>
              </a:spcBef>
              <a:buChar char="-"/>
            </a:pPr>
            <a:r>
              <a:rPr lang="en"/>
              <a:t>Showing much more information, including the entire filename and file extension, along with file size</a:t>
            </a:r>
          </a:p>
          <a:p>
            <a:pPr lvl="0" rtl="0">
              <a:spcBef>
                <a:spcPts val="0"/>
              </a:spcBef>
              <a:buNone/>
            </a:pPr>
            <a:r>
              <a:rPr lang="en"/>
              <a:t>In addition, we were also able to easily implement a drag and drop behavior, so users no longer have to navigate through the file directory on the browser</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4" name="Shape 684"/>
        <p:cNvGrpSpPr/>
        <p:nvPr/>
      </p:nvGrpSpPr>
      <p:grpSpPr>
        <a:xfrm>
          <a:off x="0" y="0"/>
          <a:ext cx="0" cy="0"/>
          <a:chOff x="0" y="0"/>
          <a:chExt cx="0" cy="0"/>
        </a:xfrm>
      </p:grpSpPr>
      <p:sp>
        <p:nvSpPr>
          <p:cNvPr id="685" name="Shape 6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6" name="Shape 6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6" name="Shape 696"/>
        <p:cNvGrpSpPr/>
        <p:nvPr/>
      </p:nvGrpSpPr>
      <p:grpSpPr>
        <a:xfrm>
          <a:off x="0" y="0"/>
          <a:ext cx="0" cy="0"/>
          <a:chOff x="0" y="0"/>
          <a:chExt cx="0" cy="0"/>
        </a:xfrm>
      </p:grpSpPr>
      <p:sp>
        <p:nvSpPr>
          <p:cNvPr id="697" name="Shape 6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8" name="Shape 6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3" name="Shape 18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lvl="0">
              <a:spcBef>
                <a:spcPts val="0"/>
              </a:spcBef>
              <a:buClr>
                <a:schemeClr val="dk1"/>
              </a:buClr>
              <a:buSzPct val="91666"/>
              <a:buFont typeface="Arial"/>
              <a:buNone/>
            </a:pPr>
            <a:r>
              <a:rPr lang="en" sz="1200">
                <a:solidFill>
                  <a:schemeClr val="dk1"/>
                </a:solidFill>
                <a:latin typeface="Calibri"/>
                <a:ea typeface="Calibri"/>
                <a:cs typeface="Calibri"/>
                <a:sym typeface="Calibri"/>
              </a:rPr>
              <a:t>So if packaged apps work right out of the box, why use custom software?</a:t>
            </a:r>
          </a:p>
          <a:p>
            <a:pPr lvl="0">
              <a:spcBef>
                <a:spcPts val="0"/>
              </a:spcBef>
              <a:buClr>
                <a:schemeClr val="dk1"/>
              </a:buClr>
              <a:buFont typeface="Arial"/>
              <a:buNone/>
            </a:pPr>
            <a:r>
              <a:t/>
            </a:r>
            <a:endParaRPr sz="1200">
              <a:solidFill>
                <a:schemeClr val="dk1"/>
              </a:solidFill>
              <a:latin typeface="Calibri"/>
              <a:ea typeface="Calibri"/>
              <a:cs typeface="Calibri"/>
              <a:sym typeface="Calibri"/>
            </a:endParaRPr>
          </a:p>
          <a:p>
            <a:pPr lvl="0">
              <a:spcBef>
                <a:spcPts val="0"/>
              </a:spcBef>
              <a:buClr>
                <a:schemeClr val="dk1"/>
              </a:buClr>
              <a:buSzPct val="91666"/>
              <a:buFont typeface="Arial"/>
              <a:buNone/>
            </a:pPr>
            <a:r>
              <a:rPr b="1" lang="en" sz="1200">
                <a:solidFill>
                  <a:schemeClr val="dk1"/>
                </a:solidFill>
                <a:latin typeface="Calibri"/>
                <a:ea typeface="Calibri"/>
                <a:cs typeface="Calibri"/>
                <a:sym typeface="Calibri"/>
              </a:rPr>
              <a:t>[Click for animation]</a:t>
            </a:r>
          </a:p>
          <a:p>
            <a:pPr lvl="0">
              <a:spcBef>
                <a:spcPts val="0"/>
              </a:spcBef>
              <a:buClr>
                <a:schemeClr val="dk1"/>
              </a:buClr>
              <a:buFont typeface="Arial"/>
              <a:buNone/>
            </a:pPr>
            <a:r>
              <a:t/>
            </a:r>
            <a:endParaRPr sz="1200">
              <a:solidFill>
                <a:schemeClr val="dk1"/>
              </a:solidFill>
              <a:latin typeface="Calibri"/>
              <a:ea typeface="Calibri"/>
              <a:cs typeface="Calibri"/>
              <a:sym typeface="Calibri"/>
            </a:endParaRP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Because no two companies are the same, so no two companies are going to have the same needs and expectations for their applications.  Packaged software can't anticipate and cover all needs of all companies, so there are going to be lots of things you can't do when using them.  Custom software, however, is tailored specifically to your company's data and processes.  You don't have to change anything about the way you work to use this software.  Software should be a tool to help you do work, not something that forces you to work in a particular way.</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2" name="Shape 702"/>
        <p:cNvGrpSpPr/>
        <p:nvPr/>
      </p:nvGrpSpPr>
      <p:grpSpPr>
        <a:xfrm>
          <a:off x="0" y="0"/>
          <a:ext cx="0" cy="0"/>
          <a:chOff x="0" y="0"/>
          <a:chExt cx="0" cy="0"/>
        </a:xfrm>
      </p:grpSpPr>
      <p:sp>
        <p:nvSpPr>
          <p:cNvPr id="703" name="Shape 7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4" name="Shape 7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8" name="Shape 708"/>
        <p:cNvGrpSpPr/>
        <p:nvPr/>
      </p:nvGrpSpPr>
      <p:grpSpPr>
        <a:xfrm>
          <a:off x="0" y="0"/>
          <a:ext cx="0" cy="0"/>
          <a:chOff x="0" y="0"/>
          <a:chExt cx="0" cy="0"/>
        </a:xfrm>
      </p:grpSpPr>
      <p:sp>
        <p:nvSpPr>
          <p:cNvPr id="709" name="Shape 7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0" name="Shape 7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7" name="Shape 717"/>
        <p:cNvGrpSpPr/>
        <p:nvPr/>
      </p:nvGrpSpPr>
      <p:grpSpPr>
        <a:xfrm>
          <a:off x="0" y="0"/>
          <a:ext cx="0" cy="0"/>
          <a:chOff x="0" y="0"/>
          <a:chExt cx="0" cy="0"/>
        </a:xfrm>
      </p:grpSpPr>
      <p:sp>
        <p:nvSpPr>
          <p:cNvPr id="718" name="Shape 7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19" name="Shape 7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3" name="Shape 723"/>
        <p:cNvGrpSpPr/>
        <p:nvPr/>
      </p:nvGrpSpPr>
      <p:grpSpPr>
        <a:xfrm>
          <a:off x="0" y="0"/>
          <a:ext cx="0" cy="0"/>
          <a:chOff x="0" y="0"/>
          <a:chExt cx="0" cy="0"/>
        </a:xfrm>
      </p:grpSpPr>
      <p:sp>
        <p:nvSpPr>
          <p:cNvPr id="724" name="Shape 7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5" name="Shape 7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@Austin, start here</a:t>
            </a:r>
          </a:p>
          <a:p>
            <a:pPr lvl="0">
              <a:spcBef>
                <a:spcPts val="0"/>
              </a:spcBef>
              <a:buNone/>
            </a:pPr>
            <a:r>
              <a:rPr lang="en"/>
              <a:t>Talking points: About a year ago, we used GWT as our main front end implementation. Development was slow as it was difficult to test the component in isolation, and the complexity of our implementation was huge. Here is our full implementation of a TextField in GWT.</a:t>
            </a:r>
          </a:p>
          <a:p>
            <a:pPr lvl="0">
              <a:spcBef>
                <a:spcPts val="0"/>
              </a:spcBef>
              <a:buNone/>
            </a:pPr>
            <a:r>
              <a:t/>
            </a:r>
            <a:endParaRPr/>
          </a:p>
          <a:p>
            <a:pPr lvl="0">
              <a:spcBef>
                <a:spcPts val="0"/>
              </a:spcBef>
              <a:buNone/>
            </a:pPr>
            <a:r>
              <a:rPr lang="en"/>
              <a:t>Use TextField in hook</a:t>
            </a:r>
          </a:p>
          <a:p>
            <a:pPr lvl="0">
              <a:spcBef>
                <a:spcPts val="0"/>
              </a:spcBef>
              <a:buNone/>
            </a:pPr>
            <a:r>
              <a:t/>
            </a:r>
            <a:endParaRPr/>
          </a:p>
          <a:p>
            <a:pPr lvl="0">
              <a:spcBef>
                <a:spcPts val="0"/>
              </a:spcBef>
              <a:buNone/>
            </a:pPr>
            <a:r>
              <a:rPr lang="en"/>
              <a:t>Everyone can use Java! Yay!</a:t>
            </a:r>
          </a:p>
          <a:p>
            <a:pPr lvl="0">
              <a:spcBef>
                <a:spcPts val="0"/>
              </a:spcBef>
              <a:buNone/>
            </a:pPr>
            <a:r>
              <a:rPr lang="en"/>
              <a:t>REDO: GWT vs React</a:t>
            </a:r>
          </a:p>
          <a:p>
            <a:pPr lvl="0">
              <a:spcBef>
                <a:spcPts val="0"/>
              </a:spcBef>
              <a:buNone/>
            </a:pPr>
            <a:r>
              <a:rPr lang="en"/>
              <a:t>JAVA vs JS</a:t>
            </a:r>
          </a:p>
          <a:p>
            <a:pPr lvl="0">
              <a:spcBef>
                <a:spcPts val="0"/>
              </a:spcBef>
              <a:buNone/>
            </a:pPr>
            <a:r>
              <a:rPr lang="en"/>
              <a:t>Speed</a:t>
            </a:r>
          </a:p>
          <a:p>
            <a:pPr lvl="0">
              <a:spcBef>
                <a:spcPts val="0"/>
              </a:spcBef>
              <a:buNone/>
            </a:pPr>
            <a:r>
              <a:rPr lang="en"/>
              <a:t>Abstraction from UI -&gt; closely tied </a:t>
            </a:r>
          </a:p>
          <a:p>
            <a:pPr lvl="0">
              <a:spcBef>
                <a:spcPts val="0"/>
              </a:spcBef>
              <a:buNone/>
            </a:pPr>
            <a:r>
              <a:rPr lang="en"/>
              <a:t>Modern UI -&gt; more customizable</a:t>
            </a:r>
          </a:p>
          <a:p>
            <a:pPr lvl="0">
              <a:spcBef>
                <a:spcPts val="0"/>
              </a:spcBef>
              <a:buNone/>
            </a:pPr>
            <a:r>
              <a:rPr lang="en"/>
              <a:t>Development velocity</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9" name="Shape 729"/>
        <p:cNvGrpSpPr/>
        <p:nvPr/>
      </p:nvGrpSpPr>
      <p:grpSpPr>
        <a:xfrm>
          <a:off x="0" y="0"/>
          <a:ext cx="0" cy="0"/>
          <a:chOff x="0" y="0"/>
          <a:chExt cx="0" cy="0"/>
        </a:xfrm>
      </p:grpSpPr>
      <p:sp>
        <p:nvSpPr>
          <p:cNvPr id="730" name="Shape 7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1" name="Shape 7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Lots of imports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6" name="Shape 736"/>
        <p:cNvGrpSpPr/>
        <p:nvPr/>
      </p:nvGrpSpPr>
      <p:grpSpPr>
        <a:xfrm>
          <a:off x="0" y="0"/>
          <a:ext cx="0" cy="0"/>
          <a:chOff x="0" y="0"/>
          <a:chExt cx="0" cy="0"/>
        </a:xfrm>
      </p:grpSpPr>
      <p:sp>
        <p:nvSpPr>
          <p:cNvPr id="737" name="Shape 7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8" name="Shape 7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And a ton keyhandlers and state managers.</a:t>
            </a:r>
          </a:p>
          <a:p>
            <a:pPr lvl="0" rtl="0">
              <a:spcBef>
                <a:spcPts val="0"/>
              </a:spcBef>
              <a:buNone/>
            </a:pPr>
            <a:r>
              <a:rPr lang="en">
                <a:solidFill>
                  <a:schemeClr val="dk1"/>
                </a:solidFill>
              </a:rPr>
              <a:t>Part of being a software company is the learning to grow and adapt to customer needs. And our customers wanted more customizable UIs. However, with the GWT implementation, it was difficult to apply styling and expand the functionality without a complete re-write of our GWT code. The way we have implemented GWT didn’t not tie in with our SAIL framework lifecycle, so we looked into other options.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 downside is that custom apps are very difficult and expensive to build and maintain.  They quickly become out of date, it's hard to build integrations between all your different applications, you have to build in all your own security frameworks, and so forth.  And on top of that you have to hire people who are qualified to do this kind of work, which companies may not have.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894521" y="4347147"/>
            <a:ext cx="5069100" cy="4122299"/>
          </a:xfrm>
          <a:prstGeom prst="rect">
            <a:avLst/>
          </a:prstGeom>
          <a:noFill/>
          <a:ln>
            <a:noFill/>
          </a:ln>
        </p:spPr>
        <p:txBody>
          <a:bodyPr anchorCtr="0" anchor="ctr" bIns="89600" lIns="89600" rIns="89600" tIns="89600">
            <a:noAutofit/>
          </a:bodyPr>
          <a:lstStyle/>
          <a:p>
            <a:pPr indent="0" lvl="0" marL="0" rtl="0">
              <a:spcBef>
                <a:spcPts val="0"/>
              </a:spcBef>
              <a:buNone/>
            </a:pPr>
            <a:r>
              <a:rPr lang="en" sz="1100"/>
              <a:t>--Appian steps in to solve this problem. We’ve built an abstraction for the process of deploying custom applications that is easy, powerful, and unified.</a:t>
            </a:r>
          </a:p>
          <a:p>
            <a:pPr indent="0" lvl="0" marL="0" rtl="0">
              <a:spcBef>
                <a:spcPts val="0"/>
              </a:spcBef>
              <a:buNone/>
            </a:pPr>
            <a:r>
              <a:rPr lang="en" sz="1100"/>
              <a:t>--Easy in that the implementation and maintenance of these applications is drastically simplified</a:t>
            </a:r>
          </a:p>
          <a:p>
            <a:pPr indent="0" lvl="0" marL="0" rtl="0">
              <a:spcBef>
                <a:spcPts val="0"/>
              </a:spcBef>
              <a:buNone/>
            </a:pPr>
            <a:r>
              <a:rPr lang="en" sz="1100"/>
              <a:t>--Powerful in that you still get to enjoy the flexibility of building an app that is truly custom.</a:t>
            </a:r>
          </a:p>
          <a:p>
            <a:pPr indent="0" lvl="0" marL="0" rtl="0">
              <a:spcBef>
                <a:spcPts val="0"/>
              </a:spcBef>
              <a:buNone/>
            </a:pPr>
            <a:r>
              <a:rPr lang="en" sz="1100"/>
              <a:t>--Unified in that you can build a variety of apps that interact with each other and share the same data</a:t>
            </a:r>
          </a:p>
        </p:txBody>
      </p:sp>
      <p:sp>
        <p:nvSpPr>
          <p:cNvPr id="232" name="Shape 232"/>
          <p:cNvSpPr/>
          <p:nvPr>
            <p:ph idx="2" type="sldImg"/>
          </p:nvPr>
        </p:nvSpPr>
        <p:spPr>
          <a:xfrm>
            <a:off x="382035" y="674557"/>
            <a:ext cx="6093900" cy="34475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9" name="Shape 23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304800" lvl="0" marL="457200" marR="0" rtl="0" algn="l">
              <a:spcBef>
                <a:spcPts val="0"/>
              </a:spcBef>
              <a:buClr>
                <a:schemeClr val="dk1"/>
              </a:buClr>
              <a:buSzPct val="100000"/>
              <a:buFont typeface="Calibri"/>
              <a:buChar char="●"/>
            </a:pPr>
            <a:r>
              <a:rPr lang="en" sz="1200">
                <a:solidFill>
                  <a:schemeClr val="dk1"/>
                </a:solidFill>
                <a:latin typeface="Calibri"/>
                <a:ea typeface="Calibri"/>
                <a:cs typeface="Calibri"/>
                <a:sym typeface="Calibri"/>
              </a:rPr>
              <a:t>Appian provides one easy-to-use interface to access all of your different applications.</a:t>
            </a:r>
          </a:p>
          <a:p>
            <a:pPr indent="-304800" lvl="0" marL="457200" marR="0" rtl="0" algn="l">
              <a:spcBef>
                <a:spcPts val="0"/>
              </a:spcBef>
              <a:buClr>
                <a:schemeClr val="dk1"/>
              </a:buClr>
              <a:buSzPct val="100000"/>
              <a:buFont typeface="Calibri"/>
              <a:buChar char="●"/>
            </a:pPr>
            <a:r>
              <a:rPr lang="en" sz="1200">
                <a:solidFill>
                  <a:schemeClr val="dk1"/>
                </a:solidFill>
                <a:latin typeface="Calibri"/>
                <a:ea typeface="Calibri"/>
                <a:cs typeface="Calibri"/>
                <a:sym typeface="Calibri"/>
              </a:rPr>
              <a:t>Our zero-training user interface makes it easy to:</a:t>
            </a:r>
          </a:p>
          <a:p>
            <a:pPr indent="-304800" lvl="1" marL="914400" marR="0" rtl="0" algn="l">
              <a:spcBef>
                <a:spcPts val="0"/>
              </a:spcBef>
              <a:buClr>
                <a:schemeClr val="dk1"/>
              </a:buClr>
              <a:buSzPct val="100000"/>
              <a:buFont typeface="Calibri"/>
              <a:buChar char="○"/>
            </a:pPr>
            <a:r>
              <a:rPr lang="en" sz="1200">
                <a:solidFill>
                  <a:schemeClr val="dk1"/>
                </a:solidFill>
                <a:latin typeface="Calibri"/>
                <a:ea typeface="Calibri"/>
                <a:cs typeface="Calibri"/>
                <a:sym typeface="Calibri"/>
              </a:rPr>
              <a:t>find all the information you need</a:t>
            </a:r>
          </a:p>
          <a:p>
            <a:pPr indent="-304800" lvl="1" marL="914400" marR="0" rtl="0" algn="l">
              <a:spcBef>
                <a:spcPts val="0"/>
              </a:spcBef>
              <a:buClr>
                <a:schemeClr val="dk1"/>
              </a:buClr>
              <a:buSzPct val="100000"/>
              <a:buFont typeface="Calibri"/>
              <a:buChar char="○"/>
            </a:pPr>
            <a:r>
              <a:rPr lang="en" sz="1200">
                <a:solidFill>
                  <a:schemeClr val="dk1"/>
                </a:solidFill>
                <a:latin typeface="Calibri"/>
                <a:ea typeface="Calibri"/>
                <a:cs typeface="Calibri"/>
                <a:sym typeface="Calibri"/>
              </a:rPr>
              <a:t>take any action you need</a:t>
            </a:r>
          </a:p>
          <a:p>
            <a:pPr indent="-304800" lvl="1" marL="914400" marR="0" rtl="0" algn="l">
              <a:spcBef>
                <a:spcPts val="0"/>
              </a:spcBef>
              <a:buClr>
                <a:schemeClr val="dk1"/>
              </a:buClr>
              <a:buSzPct val="100000"/>
              <a:buFont typeface="Calibri"/>
              <a:buChar char="○"/>
            </a:pPr>
            <a:r>
              <a:rPr lang="en" sz="1200">
                <a:solidFill>
                  <a:schemeClr val="dk1"/>
                </a:solidFill>
                <a:latin typeface="Calibri"/>
                <a:ea typeface="Calibri"/>
                <a:cs typeface="Calibri"/>
                <a:sym typeface="Calibri"/>
              </a:rPr>
              <a:t>collaborate with any other user in order to get your work done efficiently and effectively.</a:t>
            </a:r>
          </a:p>
        </p:txBody>
      </p:sp>
      <p:sp>
        <p:nvSpPr>
          <p:cNvPr id="240" name="Shape 24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6" name="Shape 24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marR="0" rtl="0" algn="l">
              <a:spcBef>
                <a:spcPts val="0"/>
              </a:spcBef>
              <a:buNone/>
            </a:pPr>
            <a:r>
              <a:rPr lang="en" sz="1200">
                <a:solidFill>
                  <a:schemeClr val="dk1"/>
                </a:solidFill>
                <a:latin typeface="Calibri"/>
                <a:ea typeface="Calibri"/>
                <a:cs typeface="Calibri"/>
                <a:sym typeface="Calibri"/>
              </a:rPr>
              <a:t>Applications are easy to build using our low-code design environment.</a:t>
            </a:r>
          </a:p>
          <a:p>
            <a:pPr indent="-304800" lvl="0" marL="457200" marR="0" rtl="0" algn="l">
              <a:spcBef>
                <a:spcPts val="0"/>
              </a:spcBef>
              <a:buClr>
                <a:schemeClr val="dk1"/>
              </a:buClr>
              <a:buSzPct val="100000"/>
              <a:buFont typeface="Calibri"/>
              <a:buChar char="●"/>
            </a:pPr>
            <a:r>
              <a:rPr lang="en" sz="1200">
                <a:solidFill>
                  <a:schemeClr val="dk1"/>
                </a:solidFill>
                <a:latin typeface="Calibri"/>
                <a:ea typeface="Calibri"/>
                <a:cs typeface="Calibri"/>
                <a:sym typeface="Calibri"/>
              </a:rPr>
              <a:t>Process flow is build using our drag-n-drop process designer.</a:t>
            </a:r>
          </a:p>
          <a:p>
            <a:pPr indent="-304800" lvl="0" marL="457200" marR="0" rtl="0" algn="l">
              <a:spcBef>
                <a:spcPts val="0"/>
              </a:spcBef>
              <a:buClr>
                <a:schemeClr val="dk1"/>
              </a:buClr>
              <a:buSzPct val="100000"/>
              <a:buFont typeface="Calibri"/>
              <a:buChar char="●"/>
            </a:pPr>
            <a:r>
              <a:rPr lang="en" sz="1200">
                <a:solidFill>
                  <a:schemeClr val="dk1"/>
                </a:solidFill>
                <a:latin typeface="Calibri"/>
                <a:ea typeface="Calibri"/>
                <a:cs typeface="Calibri"/>
                <a:sym typeface="Calibri"/>
              </a:rPr>
              <a:t>Business logic is defined using our own functional expression language which is easy to learn.</a:t>
            </a:r>
          </a:p>
          <a:p>
            <a:pPr indent="-304800" lvl="0" marL="457200" marR="0" rtl="0" algn="l">
              <a:spcBef>
                <a:spcPts val="0"/>
              </a:spcBef>
              <a:buClr>
                <a:schemeClr val="dk1"/>
              </a:buClr>
              <a:buSzPct val="100000"/>
              <a:buFont typeface="Calibri"/>
              <a:buChar char="●"/>
            </a:pPr>
            <a:r>
              <a:rPr lang="en" sz="1200">
                <a:solidFill>
                  <a:schemeClr val="dk1"/>
                </a:solidFill>
                <a:latin typeface="Calibri"/>
                <a:ea typeface="Calibri"/>
                <a:cs typeface="Calibri"/>
                <a:sym typeface="Calibri"/>
              </a:rPr>
              <a:t>Powerful, dynamic Interfaces are designed using a GUI.</a:t>
            </a:r>
          </a:p>
          <a:p>
            <a:pPr lvl="0" marR="0" rtl="0" algn="l">
              <a:spcBef>
                <a:spcPts val="0"/>
              </a:spcBef>
              <a:buNone/>
            </a:pPr>
            <a:r>
              <a:t/>
            </a:r>
            <a:endParaRPr sz="1200">
              <a:solidFill>
                <a:schemeClr val="dk1"/>
              </a:solidFill>
              <a:latin typeface="Calibri"/>
              <a:ea typeface="Calibri"/>
              <a:cs typeface="Calibri"/>
              <a:sym typeface="Calibri"/>
            </a:endParaRPr>
          </a:p>
          <a:p>
            <a:pPr lvl="0" marR="0" rtl="0" algn="l">
              <a:spcBef>
                <a:spcPts val="0"/>
              </a:spcBef>
              <a:buNone/>
            </a:pPr>
            <a:r>
              <a:rPr lang="en" sz="1200">
                <a:solidFill>
                  <a:schemeClr val="dk1"/>
                </a:solidFill>
                <a:latin typeface="Calibri"/>
                <a:ea typeface="Calibri"/>
                <a:cs typeface="Calibri"/>
                <a:sym typeface="Calibri"/>
              </a:rPr>
              <a:t>This makes it easy to build complex applications quickly and in a cost-effective way.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1.png"/><Relationship Id="rId3" Type="http://schemas.openxmlformats.org/officeDocument/2006/relationships/image" Target="../media/image0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0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685800" y="1583342"/>
            <a:ext cx="7772400" cy="1159856"/>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1" name="Shape 11"/>
          <p:cNvSpPr txBox="1"/>
          <p:nvPr>
            <p:ph idx="1" type="subTitle"/>
          </p:nvPr>
        </p:nvSpPr>
        <p:spPr>
          <a:xfrm>
            <a:off x="685800" y="2840053"/>
            <a:ext cx="7772400" cy="784737"/>
          </a:xfrm>
          <a:prstGeom prst="rect">
            <a:avLst/>
          </a:prstGeom>
        </p:spPr>
        <p:txBody>
          <a:bodyPr anchorCtr="0" anchor="t" bIns="91425" lIns="91425" rIns="91425" tIns="91425"/>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p:txBody>
      </p:sp>
      <p:sp>
        <p:nvSpPr>
          <p:cNvPr id="12" name="Shape 12"/>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Default">
    <p:spTree>
      <p:nvGrpSpPr>
        <p:cNvPr id="44" name="Shape 44"/>
        <p:cNvGrpSpPr/>
        <p:nvPr/>
      </p:nvGrpSpPr>
      <p:grpSpPr>
        <a:xfrm>
          <a:off x="0" y="0"/>
          <a:ext cx="0" cy="0"/>
          <a:chOff x="0" y="0"/>
          <a:chExt cx="0" cy="0"/>
        </a:xfrm>
      </p:grpSpPr>
      <p:pic>
        <p:nvPicPr>
          <p:cNvPr id="45" name="Shape 45"/>
          <p:cNvPicPr preferRelativeResize="0"/>
          <p:nvPr/>
        </p:nvPicPr>
        <p:blipFill rotWithShape="1">
          <a:blip r:embed="rId2">
            <a:alphaModFix/>
          </a:blip>
          <a:srcRect b="0" l="0" r="0" t="0"/>
          <a:stretch/>
        </p:blipFill>
        <p:spPr>
          <a:xfrm>
            <a:off x="0" y="0"/>
            <a:ext cx="9144000" cy="51434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46"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b="0" l="0" r="0" t="0"/>
          <a:stretch/>
        </p:blipFill>
        <p:spPr>
          <a:xfrm>
            <a:off x="0" y="4783835"/>
            <a:ext cx="9144000" cy="359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2" name="Shape 52"/>
        <p:cNvGrpSpPr/>
        <p:nvPr/>
      </p:nvGrpSpPr>
      <p:grpSpPr>
        <a:xfrm>
          <a:off x="0" y="0"/>
          <a:ext cx="0" cy="0"/>
          <a:chOff x="0" y="0"/>
          <a:chExt cx="0" cy="0"/>
        </a:xfrm>
      </p:grpSpPr>
      <p:sp>
        <p:nvSpPr>
          <p:cNvPr id="53" name="Shape 53"/>
          <p:cNvSpPr/>
          <p:nvPr/>
        </p:nvSpPr>
        <p:spPr>
          <a:xfrm flipH="1" rot="10800000">
            <a:off x="0" y="2985075"/>
            <a:ext cx="8458200" cy="1303199"/>
          </a:xfrm>
          <a:prstGeom prst="rect">
            <a:avLst/>
          </a:prstGeom>
          <a:solidFill>
            <a:schemeClr val="dk2"/>
          </a:solidFill>
          <a:ln>
            <a:noFill/>
          </a:ln>
        </p:spPr>
        <p:txBody>
          <a:bodyPr anchorCtr="0" anchor="ctr" bIns="45700" lIns="91425" rIns="91425" tIns="45700">
            <a:noAutofit/>
          </a:bodyPr>
          <a:lstStyle/>
          <a:p>
            <a:pPr lvl="0">
              <a:spcBef>
                <a:spcPts val="0"/>
              </a:spcBef>
              <a:buNone/>
            </a:pPr>
            <a:r>
              <a:t/>
            </a:r>
            <a:endParaRPr/>
          </a:p>
        </p:txBody>
      </p:sp>
      <p:sp>
        <p:nvSpPr>
          <p:cNvPr id="54" name="Shape 54"/>
          <p:cNvSpPr txBox="1"/>
          <p:nvPr>
            <p:ph type="ctrTitle"/>
          </p:nvPr>
        </p:nvSpPr>
        <p:spPr>
          <a:xfrm>
            <a:off x="685800" y="1300757"/>
            <a:ext cx="7772400" cy="1684199"/>
          </a:xfrm>
          <a:prstGeom prst="rect">
            <a:avLst/>
          </a:prstGeom>
        </p:spPr>
        <p:txBody>
          <a:bodyPr anchorCtr="0" anchor="b" bIns="91425" lIns="91425" rIns="91425" tIns="91425"/>
          <a:lstStyle>
            <a:lvl1pPr lvl="0" rtl="0">
              <a:spcBef>
                <a:spcPts val="0"/>
              </a:spcBef>
              <a:buClr>
                <a:schemeClr val="dk2"/>
              </a:buClr>
              <a:buSzPct val="100000"/>
              <a:defRPr sz="7200">
                <a:solidFill>
                  <a:schemeClr val="dk2"/>
                </a:solidFill>
              </a:defRPr>
            </a:lvl1pPr>
            <a:lvl2pPr lvl="1" rtl="0">
              <a:spcBef>
                <a:spcPts val="0"/>
              </a:spcBef>
              <a:buClr>
                <a:schemeClr val="dk2"/>
              </a:buClr>
              <a:buSzPct val="100000"/>
              <a:defRPr sz="7200">
                <a:solidFill>
                  <a:schemeClr val="dk2"/>
                </a:solidFill>
              </a:defRPr>
            </a:lvl2pPr>
            <a:lvl3pPr lvl="2" rtl="0">
              <a:spcBef>
                <a:spcPts val="0"/>
              </a:spcBef>
              <a:buClr>
                <a:schemeClr val="dk2"/>
              </a:buClr>
              <a:buSzPct val="100000"/>
              <a:defRPr sz="7200">
                <a:solidFill>
                  <a:schemeClr val="dk2"/>
                </a:solidFill>
              </a:defRPr>
            </a:lvl3pPr>
            <a:lvl4pPr lvl="3" rtl="0">
              <a:spcBef>
                <a:spcPts val="0"/>
              </a:spcBef>
              <a:buClr>
                <a:schemeClr val="dk2"/>
              </a:buClr>
              <a:buSzPct val="100000"/>
              <a:defRPr sz="7200">
                <a:solidFill>
                  <a:schemeClr val="dk2"/>
                </a:solidFill>
              </a:defRPr>
            </a:lvl4pPr>
            <a:lvl5pPr lvl="4" rtl="0">
              <a:spcBef>
                <a:spcPts val="0"/>
              </a:spcBef>
              <a:buClr>
                <a:schemeClr val="dk2"/>
              </a:buClr>
              <a:buSzPct val="100000"/>
              <a:defRPr sz="7200">
                <a:solidFill>
                  <a:schemeClr val="dk2"/>
                </a:solidFill>
              </a:defRPr>
            </a:lvl5pPr>
            <a:lvl6pPr lvl="5" rtl="0">
              <a:spcBef>
                <a:spcPts val="0"/>
              </a:spcBef>
              <a:buClr>
                <a:schemeClr val="dk2"/>
              </a:buClr>
              <a:buSzPct val="100000"/>
              <a:defRPr sz="7200">
                <a:solidFill>
                  <a:schemeClr val="dk2"/>
                </a:solidFill>
              </a:defRPr>
            </a:lvl6pPr>
            <a:lvl7pPr lvl="6" rtl="0">
              <a:spcBef>
                <a:spcPts val="0"/>
              </a:spcBef>
              <a:buClr>
                <a:schemeClr val="dk2"/>
              </a:buClr>
              <a:buSzPct val="100000"/>
              <a:defRPr sz="7200">
                <a:solidFill>
                  <a:schemeClr val="dk2"/>
                </a:solidFill>
              </a:defRPr>
            </a:lvl7pPr>
            <a:lvl8pPr lvl="7" rtl="0">
              <a:spcBef>
                <a:spcPts val="0"/>
              </a:spcBef>
              <a:buClr>
                <a:schemeClr val="dk2"/>
              </a:buClr>
              <a:buSzPct val="100000"/>
              <a:defRPr sz="7200">
                <a:solidFill>
                  <a:schemeClr val="dk2"/>
                </a:solidFill>
              </a:defRPr>
            </a:lvl8pPr>
            <a:lvl9pPr lvl="8" rtl="0">
              <a:spcBef>
                <a:spcPts val="0"/>
              </a:spcBef>
              <a:buClr>
                <a:schemeClr val="dk2"/>
              </a:buClr>
              <a:buSzPct val="100000"/>
              <a:defRPr sz="7200">
                <a:solidFill>
                  <a:schemeClr val="dk2"/>
                </a:solidFill>
              </a:defRPr>
            </a:lvl9pPr>
          </a:lstStyle>
          <a:p/>
        </p:txBody>
      </p:sp>
      <p:sp>
        <p:nvSpPr>
          <p:cNvPr id="55" name="Shape 55"/>
          <p:cNvSpPr txBox="1"/>
          <p:nvPr>
            <p:ph idx="1" type="subTitle"/>
          </p:nvPr>
        </p:nvSpPr>
        <p:spPr>
          <a:xfrm>
            <a:off x="685800" y="3093357"/>
            <a:ext cx="7772400" cy="712499"/>
          </a:xfrm>
          <a:prstGeom prst="rect">
            <a:avLst/>
          </a:prstGeom>
        </p:spPr>
        <p:txBody>
          <a:bodyPr anchorCtr="0" anchor="ctr" bIns="91425" lIns="91425" rIns="91425" tIns="91425"/>
          <a:lstStyle>
            <a:lvl1pPr lvl="0" rtl="0">
              <a:spcBef>
                <a:spcPts val="0"/>
              </a:spcBef>
              <a:buClr>
                <a:schemeClr val="lt2"/>
              </a:buClr>
              <a:buNone/>
              <a:defRPr b="1">
                <a:solidFill>
                  <a:schemeClr val="lt2"/>
                </a:solidFill>
              </a:defRPr>
            </a:lvl1pPr>
            <a:lvl2pPr lvl="1" rtl="0">
              <a:spcBef>
                <a:spcPts val="0"/>
              </a:spcBef>
              <a:buClr>
                <a:schemeClr val="lt2"/>
              </a:buClr>
              <a:buSzPct val="100000"/>
              <a:buNone/>
              <a:defRPr b="1" sz="3000">
                <a:solidFill>
                  <a:schemeClr val="lt2"/>
                </a:solidFill>
              </a:defRPr>
            </a:lvl2pPr>
            <a:lvl3pPr lvl="2" rtl="0">
              <a:spcBef>
                <a:spcPts val="0"/>
              </a:spcBef>
              <a:buClr>
                <a:schemeClr val="lt2"/>
              </a:buClr>
              <a:buSzPct val="100000"/>
              <a:buNone/>
              <a:defRPr b="1" sz="3000">
                <a:solidFill>
                  <a:schemeClr val="lt2"/>
                </a:solidFill>
              </a:defRPr>
            </a:lvl3pPr>
            <a:lvl4pPr lvl="3" rtl="0">
              <a:spcBef>
                <a:spcPts val="0"/>
              </a:spcBef>
              <a:buClr>
                <a:schemeClr val="lt2"/>
              </a:buClr>
              <a:buSzPct val="100000"/>
              <a:buNone/>
              <a:defRPr b="1" sz="3000">
                <a:solidFill>
                  <a:schemeClr val="lt2"/>
                </a:solidFill>
              </a:defRPr>
            </a:lvl4pPr>
            <a:lvl5pPr lvl="4" rtl="0">
              <a:spcBef>
                <a:spcPts val="0"/>
              </a:spcBef>
              <a:buClr>
                <a:schemeClr val="lt2"/>
              </a:buClr>
              <a:buSzPct val="100000"/>
              <a:buNone/>
              <a:defRPr b="1" sz="3000">
                <a:solidFill>
                  <a:schemeClr val="lt2"/>
                </a:solidFill>
              </a:defRPr>
            </a:lvl5pPr>
            <a:lvl6pPr lvl="5" rtl="0">
              <a:spcBef>
                <a:spcPts val="0"/>
              </a:spcBef>
              <a:buClr>
                <a:schemeClr val="lt2"/>
              </a:buClr>
              <a:buSzPct val="100000"/>
              <a:buNone/>
              <a:defRPr b="1" sz="3000">
                <a:solidFill>
                  <a:schemeClr val="lt2"/>
                </a:solidFill>
              </a:defRPr>
            </a:lvl6pPr>
            <a:lvl7pPr lvl="6" rtl="0">
              <a:spcBef>
                <a:spcPts val="0"/>
              </a:spcBef>
              <a:buClr>
                <a:schemeClr val="lt2"/>
              </a:buClr>
              <a:buSzPct val="100000"/>
              <a:buNone/>
              <a:defRPr b="1" sz="3000">
                <a:solidFill>
                  <a:schemeClr val="lt2"/>
                </a:solidFill>
              </a:defRPr>
            </a:lvl7pPr>
            <a:lvl8pPr lvl="7" rtl="0">
              <a:spcBef>
                <a:spcPts val="0"/>
              </a:spcBef>
              <a:buClr>
                <a:schemeClr val="lt2"/>
              </a:buClr>
              <a:buSzPct val="100000"/>
              <a:buNone/>
              <a:defRPr b="1" sz="3000">
                <a:solidFill>
                  <a:schemeClr val="lt2"/>
                </a:solidFill>
              </a:defRPr>
            </a:lvl8pPr>
            <a:lvl9pPr lvl="8" rtl="0">
              <a:spcBef>
                <a:spcPts val="0"/>
              </a:spcBef>
              <a:buClr>
                <a:schemeClr val="lt2"/>
              </a:buClr>
              <a:buSzPct val="100000"/>
              <a:buNone/>
              <a:defRPr b="1" sz="3000">
                <a:solidFill>
                  <a:schemeClr val="lt2"/>
                </a:solidFill>
              </a:defRPr>
            </a:lvl9pPr>
          </a:lstStyle>
          <a:p/>
        </p:txBody>
      </p:sp>
      <p:sp>
        <p:nvSpPr>
          <p:cNvPr id="56" name="Shape 56"/>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57" name="Shape 57"/>
        <p:cNvGrpSpPr/>
        <p:nvPr/>
      </p:nvGrpSpPr>
      <p:grpSpPr>
        <a:xfrm>
          <a:off x="0" y="0"/>
          <a:ext cx="0" cy="0"/>
          <a:chOff x="0" y="0"/>
          <a:chExt cx="0" cy="0"/>
        </a:xfrm>
      </p:grpSpPr>
      <p:sp>
        <p:nvSpPr>
          <p:cNvPr id="58" name="Shape 58"/>
          <p:cNvSpPr/>
          <p:nvPr/>
        </p:nvSpPr>
        <p:spPr>
          <a:xfrm>
            <a:off x="0" y="-22625"/>
            <a:ext cx="9144000" cy="748200"/>
          </a:xfrm>
          <a:prstGeom prst="rect">
            <a:avLst/>
          </a:prstGeom>
          <a:solidFill>
            <a:srgbClr val="D9D9D9"/>
          </a:solidFill>
          <a:ln>
            <a:noFill/>
          </a:ln>
        </p:spPr>
        <p:txBody>
          <a:bodyPr anchorCtr="0" anchor="ctr" bIns="45700" lIns="91425" rIns="91425" tIns="45700">
            <a:noAutofit/>
          </a:bodyPr>
          <a:lstStyle/>
          <a:p>
            <a:pPr lvl="0">
              <a:spcBef>
                <a:spcPts val="0"/>
              </a:spcBef>
              <a:buNone/>
            </a:pPr>
            <a:r>
              <a:t/>
            </a:r>
            <a:endParaRPr/>
          </a:p>
        </p:txBody>
      </p:sp>
      <p:sp>
        <p:nvSpPr>
          <p:cNvPr id="59" name="Shape 59"/>
          <p:cNvSpPr txBox="1"/>
          <p:nvPr>
            <p:ph type="title"/>
          </p:nvPr>
        </p:nvSpPr>
        <p:spPr>
          <a:xfrm>
            <a:off x="152400" y="-135199"/>
            <a:ext cx="8229600" cy="873000"/>
          </a:xfrm>
          <a:prstGeom prst="rect">
            <a:avLst/>
          </a:prstGeom>
        </p:spPr>
        <p:txBody>
          <a:bodyPr anchorCtr="0" anchor="b" bIns="91425" lIns="91425" rIns="91425" tIns="91425"/>
          <a:lstStyle>
            <a:lvl1pPr lvl="0" rtl="0">
              <a:spcBef>
                <a:spcPts val="0"/>
              </a:spcBef>
              <a:buClr>
                <a:srgbClr val="741B47"/>
              </a:buClr>
              <a:buFont typeface="Raleway"/>
              <a:defRPr>
                <a:solidFill>
                  <a:srgbClr val="741B47"/>
                </a:solidFill>
                <a:latin typeface="Raleway"/>
                <a:ea typeface="Raleway"/>
                <a:cs typeface="Raleway"/>
                <a:sym typeface="Raleway"/>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 name="Shape 60"/>
          <p:cNvSpPr txBox="1"/>
          <p:nvPr>
            <p:ph idx="1" type="body"/>
          </p:nvPr>
        </p:nvSpPr>
        <p:spPr>
          <a:xfrm>
            <a:off x="152400" y="850900"/>
            <a:ext cx="8870699" cy="38991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 name="Shape 61"/>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r>
              <a:t/>
            </a:r>
            <a:endParaRPr/>
          </a:p>
        </p:txBody>
      </p:sp>
      <p:pic>
        <p:nvPicPr>
          <p:cNvPr id="62" name="Shape 62"/>
          <p:cNvPicPr preferRelativeResize="0"/>
          <p:nvPr/>
        </p:nvPicPr>
        <p:blipFill>
          <a:blip r:embed="rId2">
            <a:alphaModFix/>
          </a:blip>
          <a:stretch>
            <a:fillRect/>
          </a:stretch>
        </p:blipFill>
        <p:spPr>
          <a:xfrm>
            <a:off x="8439869" y="4996616"/>
            <a:ext cx="458535" cy="111731"/>
          </a:xfrm>
          <a:prstGeom prst="rect">
            <a:avLst/>
          </a:prstGeom>
          <a:noFill/>
          <a:ln>
            <a:noFill/>
          </a:ln>
        </p:spPr>
      </p:pic>
      <p:sp>
        <p:nvSpPr>
          <p:cNvPr id="63" name="Shape 63"/>
          <p:cNvSpPr/>
          <p:nvPr/>
        </p:nvSpPr>
        <p:spPr>
          <a:xfrm>
            <a:off x="25" y="4925800"/>
            <a:ext cx="9144000" cy="234899"/>
          </a:xfrm>
          <a:prstGeom prst="rect">
            <a:avLst/>
          </a:prstGeom>
          <a:solidFill>
            <a:srgbClr val="D9D9D9"/>
          </a:solidFill>
          <a:ln cap="flat" cmpd="sng" w="19050">
            <a:solidFill>
              <a:srgbClr val="D9D9D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Appian_DiamondLogo_solidBLACK.png" id="64" name="Shape 64"/>
          <p:cNvPicPr preferRelativeResize="0"/>
          <p:nvPr/>
        </p:nvPicPr>
        <p:blipFill>
          <a:blip r:embed="rId3">
            <a:alphaModFix/>
          </a:blip>
          <a:stretch>
            <a:fillRect/>
          </a:stretch>
        </p:blipFill>
        <p:spPr>
          <a:xfrm>
            <a:off x="8686788" y="4935037"/>
            <a:ext cx="411074" cy="2348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5" name="Shape 65"/>
        <p:cNvGrpSpPr/>
        <p:nvPr/>
      </p:nvGrpSpPr>
      <p:grpSpPr>
        <a:xfrm>
          <a:off x="0" y="0"/>
          <a:ext cx="0" cy="0"/>
          <a:chOff x="0" y="0"/>
          <a:chExt cx="0" cy="0"/>
        </a:xfrm>
      </p:grpSpPr>
      <p:sp>
        <p:nvSpPr>
          <p:cNvPr id="66" name="Shape 66"/>
          <p:cNvSpPr/>
          <p:nvPr/>
        </p:nvSpPr>
        <p:spPr>
          <a:xfrm>
            <a:off x="0" y="205977"/>
            <a:ext cx="8686800" cy="1165500"/>
          </a:xfrm>
          <a:prstGeom prst="rect">
            <a:avLst/>
          </a:prstGeom>
          <a:solidFill>
            <a:schemeClr val="dk2"/>
          </a:solidFill>
          <a:ln>
            <a:noFill/>
          </a:ln>
        </p:spPr>
        <p:txBody>
          <a:bodyPr anchorCtr="0" anchor="ctr" bIns="45700" lIns="91425" rIns="91425" tIns="45700">
            <a:noAutofit/>
          </a:bodyPr>
          <a:lstStyle/>
          <a:p>
            <a:pPr lvl="0">
              <a:spcBef>
                <a:spcPts val="0"/>
              </a:spcBef>
              <a:buNone/>
            </a:pPr>
            <a:r>
              <a:t/>
            </a:r>
            <a:endParaRPr/>
          </a:p>
        </p:txBody>
      </p:sp>
      <p:sp>
        <p:nvSpPr>
          <p:cNvPr id="67" name="Shape 67"/>
          <p:cNvSpPr txBox="1"/>
          <p:nvPr>
            <p:ph type="title"/>
          </p:nvPr>
        </p:nvSpPr>
        <p:spPr>
          <a:xfrm>
            <a:off x="457200" y="205977"/>
            <a:ext cx="8229600" cy="1141499"/>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8" name="Shape 68"/>
          <p:cNvSpPr txBox="1"/>
          <p:nvPr>
            <p:ph idx="1" type="body"/>
          </p:nvPr>
        </p:nvSpPr>
        <p:spPr>
          <a:xfrm>
            <a:off x="457200" y="1460499"/>
            <a:ext cx="4030200" cy="34652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9" name="Shape 69"/>
          <p:cNvSpPr txBox="1"/>
          <p:nvPr>
            <p:ph idx="2" type="body"/>
          </p:nvPr>
        </p:nvSpPr>
        <p:spPr>
          <a:xfrm>
            <a:off x="4656667" y="1461908"/>
            <a:ext cx="4030200" cy="34652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 name="Shape 70"/>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x="0" y="0"/>
          <a:ext cx="0" cy="0"/>
          <a:chOff x="0" y="0"/>
          <a:chExt cx="0" cy="0"/>
        </a:xfrm>
      </p:grpSpPr>
      <p:sp>
        <p:nvSpPr>
          <p:cNvPr id="72" name="Shape 72"/>
          <p:cNvSpPr/>
          <p:nvPr/>
        </p:nvSpPr>
        <p:spPr>
          <a:xfrm>
            <a:off x="0" y="205977"/>
            <a:ext cx="8686800" cy="1165500"/>
          </a:xfrm>
          <a:prstGeom prst="rect">
            <a:avLst/>
          </a:prstGeom>
          <a:solidFill>
            <a:schemeClr val="dk2"/>
          </a:solidFill>
          <a:ln>
            <a:noFill/>
          </a:ln>
        </p:spPr>
        <p:txBody>
          <a:bodyPr anchorCtr="0" anchor="ctr" bIns="45700" lIns="91425" rIns="91425" tIns="45700">
            <a:noAutofit/>
          </a:bodyPr>
          <a:lstStyle/>
          <a:p>
            <a:pPr lvl="0">
              <a:spcBef>
                <a:spcPts val="0"/>
              </a:spcBef>
              <a:buNone/>
            </a:pPr>
            <a:r>
              <a:t/>
            </a:r>
            <a:endParaRPr/>
          </a:p>
        </p:txBody>
      </p:sp>
      <p:sp>
        <p:nvSpPr>
          <p:cNvPr id="73" name="Shape 73"/>
          <p:cNvSpPr txBox="1"/>
          <p:nvPr>
            <p:ph type="title"/>
          </p:nvPr>
        </p:nvSpPr>
        <p:spPr>
          <a:xfrm>
            <a:off x="457200" y="205977"/>
            <a:ext cx="8229600" cy="1141499"/>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 name="Shape 74"/>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5" name="Shape 75"/>
        <p:cNvGrpSpPr/>
        <p:nvPr/>
      </p:nvGrpSpPr>
      <p:grpSpPr>
        <a:xfrm>
          <a:off x="0" y="0"/>
          <a:ext cx="0" cy="0"/>
          <a:chOff x="0" y="0"/>
          <a:chExt cx="0" cy="0"/>
        </a:xfrm>
      </p:grpSpPr>
      <p:sp>
        <p:nvSpPr>
          <p:cNvPr id="76" name="Shape 76"/>
          <p:cNvSpPr/>
          <p:nvPr/>
        </p:nvSpPr>
        <p:spPr>
          <a:xfrm>
            <a:off x="0" y="4406309"/>
            <a:ext cx="8686800" cy="519599"/>
          </a:xfrm>
          <a:prstGeom prst="rect">
            <a:avLst/>
          </a:prstGeom>
          <a:solidFill>
            <a:schemeClr val="dk2"/>
          </a:solidFill>
          <a:ln>
            <a:noFill/>
          </a:ln>
        </p:spPr>
        <p:txBody>
          <a:bodyPr anchorCtr="0" anchor="ctr" bIns="45700" lIns="91425" rIns="91425" tIns="45700">
            <a:noAutofit/>
          </a:bodyPr>
          <a:lstStyle/>
          <a:p>
            <a:pPr lvl="0">
              <a:spcBef>
                <a:spcPts val="0"/>
              </a:spcBef>
              <a:buNone/>
            </a:pPr>
            <a:r>
              <a:t/>
            </a:r>
            <a:endParaRPr/>
          </a:p>
        </p:txBody>
      </p:sp>
      <p:sp>
        <p:nvSpPr>
          <p:cNvPr id="77" name="Shape 77"/>
          <p:cNvSpPr txBox="1"/>
          <p:nvPr>
            <p:ph idx="1" type="body"/>
          </p:nvPr>
        </p:nvSpPr>
        <p:spPr>
          <a:xfrm>
            <a:off x="457200" y="4406309"/>
            <a:ext cx="8229600" cy="519599"/>
          </a:xfrm>
          <a:prstGeom prst="rect">
            <a:avLst/>
          </a:prstGeom>
        </p:spPr>
        <p:txBody>
          <a:bodyPr anchorCtr="0" anchor="ctr" bIns="91425" lIns="91425" rIns="91425" tIns="91425"/>
          <a:lstStyle>
            <a:lvl1pPr lvl="0" rtl="0">
              <a:spcBef>
                <a:spcPts val="0"/>
              </a:spcBef>
              <a:buClr>
                <a:schemeClr val="lt1"/>
              </a:buClr>
              <a:buSzPct val="100000"/>
              <a:buNone/>
              <a:defRPr b="1" sz="2400">
                <a:solidFill>
                  <a:schemeClr val="lt1"/>
                </a:solidFill>
              </a:defRPr>
            </a:lvl1pPr>
          </a:lstStyle>
          <a:p/>
        </p:txBody>
      </p:sp>
      <p:sp>
        <p:nvSpPr>
          <p:cNvPr id="78" name="Shape 78"/>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dk1"/>
                </a:solidFil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85" name="Shape 85"/>
        <p:cNvGrpSpPr/>
        <p:nvPr/>
      </p:nvGrpSpPr>
      <p:grpSpPr>
        <a:xfrm>
          <a:off x="0" y="0"/>
          <a:ext cx="0" cy="0"/>
          <a:chOff x="0" y="0"/>
          <a:chExt cx="0" cy="0"/>
        </a:xfrm>
      </p:grpSpPr>
      <p:pic>
        <p:nvPicPr>
          <p:cNvPr id="86" name="Shape 86"/>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87" name="Shape 87"/>
          <p:cNvSpPr txBox="1"/>
          <p:nvPr>
            <p:ph type="ctrTitle"/>
          </p:nvPr>
        </p:nvSpPr>
        <p:spPr>
          <a:xfrm>
            <a:off x="443893" y="1010117"/>
            <a:ext cx="6580199" cy="1426200"/>
          </a:xfrm>
          <a:prstGeom prst="rect">
            <a:avLst/>
          </a:prstGeom>
          <a:noFill/>
          <a:ln>
            <a:noFill/>
          </a:ln>
        </p:spPr>
        <p:txBody>
          <a:bodyPr anchorCtr="0" anchor="ctr" bIns="91425" lIns="91425" rIns="91425" tIns="91425"/>
          <a:lstStyle>
            <a:lvl1pPr indent="0" lvl="0" marL="0" marR="0" rtl="0" algn="l">
              <a:lnSpc>
                <a:spcPct val="90000"/>
              </a:lnSpc>
              <a:spcBef>
                <a:spcPts val="0"/>
              </a:spcBef>
              <a:buClr>
                <a:srgbClr val="000000"/>
              </a:buClr>
              <a:buFont typeface="Arial"/>
              <a:buNone/>
              <a:defRPr b="0" i="0" sz="4200" u="none" cap="none" strike="noStrike">
                <a:solidFill>
                  <a:srgbClr val="000000"/>
                </a:solidFill>
                <a:latin typeface="Arial"/>
                <a:ea typeface="Arial"/>
                <a:cs typeface="Arial"/>
                <a:sym typeface="Arial"/>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88" name="Shape 88"/>
        <p:cNvGrpSpPr/>
        <p:nvPr/>
      </p:nvGrpSpPr>
      <p:grpSpPr>
        <a:xfrm>
          <a:off x="0" y="0"/>
          <a:ext cx="0" cy="0"/>
          <a:chOff x="0" y="0"/>
          <a:chExt cx="0" cy="0"/>
        </a:xfrm>
      </p:grpSpPr>
      <p:sp>
        <p:nvSpPr>
          <p:cNvPr id="89" name="Shape 89"/>
          <p:cNvSpPr txBox="1"/>
          <p:nvPr>
            <p:ph type="title"/>
          </p:nvPr>
        </p:nvSpPr>
        <p:spPr>
          <a:xfrm>
            <a:off x="304800" y="205979"/>
            <a:ext cx="8539800" cy="476699"/>
          </a:xfrm>
          <a:prstGeom prst="rect">
            <a:avLst/>
          </a:prstGeom>
          <a:noFill/>
          <a:ln>
            <a:noFill/>
          </a:ln>
        </p:spPr>
        <p:txBody>
          <a:bodyPr anchorCtr="0" anchor="ctr" bIns="91425" lIns="91425" rIns="91425" tIns="91425"/>
          <a:lstStyle>
            <a:lvl1pPr lvl="0" rtl="0">
              <a:spcBef>
                <a:spcPts val="0"/>
              </a:spcBef>
              <a:defRPr sz="2800">
                <a:solidFill>
                  <a:srgbClr val="000000"/>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 name="Shape 90"/>
          <p:cNvSpPr txBox="1"/>
          <p:nvPr>
            <p:ph idx="1" type="body"/>
          </p:nvPr>
        </p:nvSpPr>
        <p:spPr>
          <a:xfrm>
            <a:off x="304798" y="900807"/>
            <a:ext cx="8539800" cy="3807299"/>
          </a:xfrm>
          <a:prstGeom prst="rect">
            <a:avLst/>
          </a:prstGeom>
          <a:noFill/>
          <a:ln>
            <a:noFill/>
          </a:ln>
        </p:spPr>
        <p:txBody>
          <a:bodyPr anchorCtr="0" anchor="t" bIns="91425" lIns="91425" rIns="91425" tIns="91425"/>
          <a:lstStyle>
            <a:lvl1pPr indent="-190500" lvl="0" marL="342900" rtl="0" algn="l">
              <a:spcBef>
                <a:spcPts val="480"/>
              </a:spcBef>
              <a:buClr>
                <a:srgbClr val="F49A25"/>
              </a:buClr>
              <a:buFont typeface="Arial"/>
              <a:buChar char="•"/>
              <a:defRPr sz="2400">
                <a:solidFill>
                  <a:srgbClr val="404040"/>
                </a:solidFill>
                <a:latin typeface="Calibri"/>
                <a:ea typeface="Calibri"/>
                <a:cs typeface="Calibri"/>
                <a:sym typeface="Calibri"/>
              </a:defRPr>
            </a:lvl1pPr>
            <a:lvl2pPr indent="-158750" lvl="1" marL="742950" rtl="0" algn="l">
              <a:spcBef>
                <a:spcPts val="400"/>
              </a:spcBef>
              <a:buClr>
                <a:srgbClr val="F49A25"/>
              </a:buClr>
              <a:buFont typeface="Arial"/>
              <a:buChar char="–"/>
              <a:defRPr sz="2000">
                <a:solidFill>
                  <a:srgbClr val="404040"/>
                </a:solidFill>
                <a:latin typeface="Calibri"/>
                <a:ea typeface="Calibri"/>
                <a:cs typeface="Calibri"/>
                <a:sym typeface="Calibri"/>
              </a:defRPr>
            </a:lvl2pPr>
            <a:lvl3pPr indent="-114300" lvl="2" marL="1143000" rtl="0" algn="l">
              <a:spcBef>
                <a:spcPts val="360"/>
              </a:spcBef>
              <a:buClr>
                <a:srgbClr val="F49A25"/>
              </a:buClr>
              <a:buFont typeface="Arial"/>
              <a:buChar char="•"/>
              <a:defRPr sz="1800">
                <a:solidFill>
                  <a:srgbClr val="404040"/>
                </a:solidFill>
                <a:latin typeface="Calibri"/>
                <a:ea typeface="Calibri"/>
                <a:cs typeface="Calibri"/>
                <a:sym typeface="Calibri"/>
              </a:defRPr>
            </a:lvl3pPr>
            <a:lvl4pPr indent="-127000" lvl="3" marL="1600200" rtl="0" algn="l">
              <a:spcBef>
                <a:spcPts val="320"/>
              </a:spcBef>
              <a:buClr>
                <a:srgbClr val="F49A25"/>
              </a:buClr>
              <a:buFont typeface="Arial"/>
              <a:buChar char="–"/>
              <a:defRPr sz="1600">
                <a:solidFill>
                  <a:srgbClr val="404040"/>
                </a:solidFill>
                <a:latin typeface="Calibri"/>
                <a:ea typeface="Calibri"/>
                <a:cs typeface="Calibri"/>
                <a:sym typeface="Calibri"/>
              </a:defRPr>
            </a:lvl4pPr>
            <a:lvl5pPr indent="-127000" lvl="4" marL="2057400" rtl="0" algn="l">
              <a:spcBef>
                <a:spcPts val="320"/>
              </a:spcBef>
              <a:buClr>
                <a:srgbClr val="F49A25"/>
              </a:buClr>
              <a:buFont typeface="Arial"/>
              <a:buChar char="»"/>
              <a:defRPr sz="1600">
                <a:solidFill>
                  <a:srgbClr val="404040"/>
                </a:solidFill>
                <a:latin typeface="Calibri"/>
                <a:ea typeface="Calibri"/>
                <a:cs typeface="Calibri"/>
                <a:sym typeface="Calibri"/>
              </a:defRPr>
            </a:lvl5pPr>
            <a:lvl6pPr indent="-101600" lvl="5" marL="2514600" rtl="0" algn="l">
              <a:spcBef>
                <a:spcPts val="400"/>
              </a:spcBef>
              <a:buClr>
                <a:schemeClr val="dk1"/>
              </a:buClr>
              <a:buFont typeface="Arial"/>
              <a:buChar char="•"/>
              <a:defRPr sz="2000">
                <a:solidFill>
                  <a:schemeClr val="dk1"/>
                </a:solidFill>
                <a:latin typeface="Calibri"/>
                <a:ea typeface="Calibri"/>
                <a:cs typeface="Calibri"/>
                <a:sym typeface="Calibri"/>
              </a:defRPr>
            </a:lvl6pPr>
            <a:lvl7pPr indent="-101600" lvl="6" marL="2971800" rtl="0" algn="l">
              <a:spcBef>
                <a:spcPts val="400"/>
              </a:spcBef>
              <a:buClr>
                <a:schemeClr val="dk1"/>
              </a:buClr>
              <a:buFont typeface="Arial"/>
              <a:buChar char="•"/>
              <a:defRPr sz="2000">
                <a:solidFill>
                  <a:schemeClr val="dk1"/>
                </a:solidFill>
                <a:latin typeface="Calibri"/>
                <a:ea typeface="Calibri"/>
                <a:cs typeface="Calibri"/>
                <a:sym typeface="Calibri"/>
              </a:defRPr>
            </a:lvl7pPr>
            <a:lvl8pPr indent="-101600" lvl="7" marL="3429000" rtl="0" algn="l">
              <a:spcBef>
                <a:spcPts val="400"/>
              </a:spcBef>
              <a:buClr>
                <a:schemeClr val="dk1"/>
              </a:buClr>
              <a:buFont typeface="Arial"/>
              <a:buChar char="•"/>
              <a:defRPr sz="2000">
                <a:solidFill>
                  <a:schemeClr val="dk1"/>
                </a:solidFill>
                <a:latin typeface="Calibri"/>
                <a:ea typeface="Calibri"/>
                <a:cs typeface="Calibri"/>
                <a:sym typeface="Calibri"/>
              </a:defRPr>
            </a:lvl8pPr>
            <a:lvl9pPr indent="-101600" lvl="8" marL="3886200" rtl="0" algn="l">
              <a:spcBef>
                <a:spcPts val="400"/>
              </a:spcBef>
              <a:buClr>
                <a:schemeClr val="dk1"/>
              </a:buClr>
              <a:buFont typeface="Arial"/>
              <a:buChar char="•"/>
              <a:defRPr sz="2000">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457200" y="205978"/>
            <a:ext cx="8229600" cy="85725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5" name="Shape 15"/>
          <p:cNvSpPr txBox="1"/>
          <p:nvPr>
            <p:ph idx="1" type="body"/>
          </p:nvPr>
        </p:nvSpPr>
        <p:spPr>
          <a:xfrm>
            <a:off x="457200" y="1200150"/>
            <a:ext cx="8229600"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6" name="Shape 16"/>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91" name="Shape 91"/>
        <p:cNvGrpSpPr/>
        <p:nvPr/>
      </p:nvGrpSpPr>
      <p:grpSpPr>
        <a:xfrm>
          <a:off x="0" y="0"/>
          <a:ext cx="0" cy="0"/>
          <a:chOff x="0" y="0"/>
          <a:chExt cx="0" cy="0"/>
        </a:xfrm>
      </p:grpSpPr>
      <p:pic>
        <p:nvPicPr>
          <p:cNvPr id="92" name="Shape 92"/>
          <p:cNvPicPr preferRelativeResize="0"/>
          <p:nvPr/>
        </p:nvPicPr>
        <p:blipFill rotWithShape="1">
          <a:blip r:embed="rId2">
            <a:alphaModFix/>
          </a:blip>
          <a:srcRect b="0" l="0" r="0" t="0"/>
          <a:stretch/>
        </p:blipFill>
        <p:spPr>
          <a:xfrm>
            <a:off x="0" y="4783835"/>
            <a:ext cx="9144000" cy="359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93" name="Shape 93"/>
        <p:cNvGrpSpPr/>
        <p:nvPr/>
      </p:nvGrpSpPr>
      <p:grpSpPr>
        <a:xfrm>
          <a:off x="0" y="0"/>
          <a:ext cx="0" cy="0"/>
          <a:chOff x="0" y="0"/>
          <a:chExt cx="0" cy="0"/>
        </a:xfrm>
      </p:grpSpPr>
      <p:sp>
        <p:nvSpPr>
          <p:cNvPr id="94" name="Shape 94"/>
          <p:cNvSpPr txBox="1"/>
          <p:nvPr>
            <p:ph type="title"/>
          </p:nvPr>
        </p:nvSpPr>
        <p:spPr>
          <a:xfrm>
            <a:off x="304800" y="205979"/>
            <a:ext cx="8539800" cy="476699"/>
          </a:xfrm>
          <a:prstGeom prst="rect">
            <a:avLst/>
          </a:prstGeom>
          <a:noFill/>
          <a:ln>
            <a:noFill/>
          </a:ln>
        </p:spPr>
        <p:txBody>
          <a:bodyPr anchorCtr="0" anchor="ctr" bIns="91425" lIns="91425" rIns="91425" tIns="91425"/>
          <a:lstStyle>
            <a:lvl1pPr lvl="0" rtl="0" algn="l">
              <a:spcBef>
                <a:spcPts val="0"/>
              </a:spcBef>
              <a:buClr>
                <a:schemeClr val="dk1"/>
              </a:buClr>
              <a:buFont typeface="Calibri"/>
              <a:buNone/>
              <a:defRPr b="1" sz="28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5" name="Shape 95"/>
          <p:cNvSpPr txBox="1"/>
          <p:nvPr>
            <p:ph idx="1" type="body"/>
          </p:nvPr>
        </p:nvSpPr>
        <p:spPr>
          <a:xfrm>
            <a:off x="302992" y="900808"/>
            <a:ext cx="4038599" cy="3394500"/>
          </a:xfrm>
          <a:prstGeom prst="rect">
            <a:avLst/>
          </a:prstGeom>
          <a:noFill/>
          <a:ln>
            <a:noFill/>
          </a:ln>
        </p:spPr>
        <p:txBody>
          <a:bodyPr anchorCtr="0" anchor="t" bIns="91425" lIns="91425" rIns="91425" tIns="91425"/>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96" name="Shape 96"/>
          <p:cNvSpPr txBox="1"/>
          <p:nvPr>
            <p:ph idx="2" type="body"/>
          </p:nvPr>
        </p:nvSpPr>
        <p:spPr>
          <a:xfrm>
            <a:off x="4493992" y="900808"/>
            <a:ext cx="4038599" cy="3394500"/>
          </a:xfrm>
          <a:prstGeom prst="rect">
            <a:avLst/>
          </a:prstGeom>
          <a:noFill/>
          <a:ln>
            <a:noFill/>
          </a:ln>
        </p:spPr>
        <p:txBody>
          <a:bodyPr anchorCtr="0" anchor="t" bIns="91425" lIns="91425" rIns="91425" tIns="91425"/>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101" name="Shape 101"/>
        <p:cNvGrpSpPr/>
        <p:nvPr/>
      </p:nvGrpSpPr>
      <p:grpSpPr>
        <a:xfrm>
          <a:off x="0" y="0"/>
          <a:ext cx="0" cy="0"/>
          <a:chOff x="0" y="0"/>
          <a:chExt cx="0" cy="0"/>
        </a:xfrm>
      </p:grpSpPr>
      <p:pic>
        <p:nvPicPr>
          <p:cNvPr id="102" name="Shape 10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3" name="Shape 103"/>
          <p:cNvSpPr txBox="1"/>
          <p:nvPr>
            <p:ph type="ctrTitle"/>
          </p:nvPr>
        </p:nvSpPr>
        <p:spPr>
          <a:xfrm>
            <a:off x="443893" y="1010117"/>
            <a:ext cx="6580200" cy="1426200"/>
          </a:xfrm>
          <a:prstGeom prst="rect">
            <a:avLst/>
          </a:prstGeom>
          <a:noFill/>
          <a:ln>
            <a:noFill/>
          </a:ln>
        </p:spPr>
        <p:txBody>
          <a:bodyPr anchorCtr="0" anchor="ctr" bIns="91425" lIns="91425" rIns="91425" tIns="91425"/>
          <a:lstStyle>
            <a:lvl1pPr indent="0" lvl="0" marL="0" marR="0" rtl="0" algn="l">
              <a:lnSpc>
                <a:spcPct val="90000"/>
              </a:lnSpc>
              <a:spcBef>
                <a:spcPts val="0"/>
              </a:spcBef>
              <a:buClr>
                <a:srgbClr val="000000"/>
              </a:buClr>
              <a:buSzPct val="100000"/>
              <a:buFont typeface="Calibri"/>
              <a:buNone/>
              <a:defRPr b="0" sz="4200"/>
            </a:lvl1pPr>
            <a:lvl2pPr indent="0" lvl="1" marL="0" marR="0" rtl="0" algn="l">
              <a:spcBef>
                <a:spcPts val="0"/>
              </a:spcBef>
              <a:buSzPct val="100000"/>
              <a:defRPr b="0" sz="4200"/>
            </a:lvl2pPr>
            <a:lvl3pPr indent="0" lvl="2" marL="0" marR="0" rtl="0" algn="l">
              <a:spcBef>
                <a:spcPts val="0"/>
              </a:spcBef>
              <a:buSzPct val="100000"/>
              <a:defRPr b="0" sz="4200"/>
            </a:lvl3pPr>
            <a:lvl4pPr indent="0" lvl="3" marL="0" marR="0" rtl="0" algn="l">
              <a:spcBef>
                <a:spcPts val="0"/>
              </a:spcBef>
              <a:buSzPct val="100000"/>
              <a:defRPr b="0" sz="4200"/>
            </a:lvl4pPr>
            <a:lvl5pPr indent="0" lvl="4" marL="0" marR="0" rtl="0" algn="l">
              <a:spcBef>
                <a:spcPts val="0"/>
              </a:spcBef>
              <a:buSzPct val="100000"/>
              <a:defRPr b="0" sz="4200"/>
            </a:lvl5pPr>
            <a:lvl6pPr indent="0" lvl="5" marL="0" marR="0" rtl="0" algn="l">
              <a:spcBef>
                <a:spcPts val="0"/>
              </a:spcBef>
              <a:buSzPct val="100000"/>
              <a:defRPr b="0" sz="4200"/>
            </a:lvl6pPr>
            <a:lvl7pPr indent="0" lvl="6" marL="0" marR="0" rtl="0" algn="l">
              <a:spcBef>
                <a:spcPts val="0"/>
              </a:spcBef>
              <a:buSzPct val="100000"/>
              <a:defRPr b="0" sz="4200"/>
            </a:lvl7pPr>
            <a:lvl8pPr indent="0" lvl="7" marL="0" marR="0" rtl="0" algn="l">
              <a:spcBef>
                <a:spcPts val="0"/>
              </a:spcBef>
              <a:buSzPct val="100000"/>
              <a:defRPr b="0" sz="4200"/>
            </a:lvl8pPr>
            <a:lvl9pPr indent="0" lvl="8" marL="0" marR="0" rtl="0" algn="l">
              <a:spcBef>
                <a:spcPts val="0"/>
              </a:spcBef>
              <a:buSzPct val="100000"/>
              <a:defRPr b="0" sz="4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04" name="Shape 104"/>
        <p:cNvGrpSpPr/>
        <p:nvPr/>
      </p:nvGrpSpPr>
      <p:grpSpPr>
        <a:xfrm>
          <a:off x="0" y="0"/>
          <a:ext cx="0" cy="0"/>
          <a:chOff x="0" y="0"/>
          <a:chExt cx="0" cy="0"/>
        </a:xfrm>
      </p:grpSpPr>
      <p:sp>
        <p:nvSpPr>
          <p:cNvPr id="105" name="Shape 105"/>
          <p:cNvSpPr txBox="1"/>
          <p:nvPr>
            <p:ph type="title"/>
          </p:nvPr>
        </p:nvSpPr>
        <p:spPr>
          <a:xfrm>
            <a:off x="304800" y="205979"/>
            <a:ext cx="8539800" cy="4767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6" name="Shape 106"/>
          <p:cNvSpPr txBox="1"/>
          <p:nvPr>
            <p:ph idx="1" type="body"/>
          </p:nvPr>
        </p:nvSpPr>
        <p:spPr>
          <a:xfrm>
            <a:off x="304798" y="900807"/>
            <a:ext cx="8539800" cy="3807300"/>
          </a:xfrm>
          <a:prstGeom prst="rect">
            <a:avLst/>
          </a:prstGeom>
          <a:noFill/>
          <a:ln>
            <a:noFill/>
          </a:ln>
        </p:spPr>
        <p:txBody>
          <a:bodyPr anchorCtr="0" anchor="t" bIns="91425" lIns="91425" rIns="91425" tIns="91425"/>
          <a:lstStyle>
            <a:lvl1pPr indent="-190500" lvl="0" marL="342900" rtl="0" algn="l">
              <a:spcBef>
                <a:spcPts val="480"/>
              </a:spcBef>
              <a:buClr>
                <a:srgbClr val="F49A25"/>
              </a:buClr>
              <a:buChar char="•"/>
              <a:defRPr>
                <a:solidFill>
                  <a:srgbClr val="404040"/>
                </a:solidFill>
              </a:defRPr>
            </a:lvl1pPr>
            <a:lvl2pPr indent="-158750" lvl="1" marL="742950" rtl="0" algn="l">
              <a:spcBef>
                <a:spcPts val="400"/>
              </a:spcBef>
              <a:buClr>
                <a:srgbClr val="F49A25"/>
              </a:buClr>
              <a:buChar char="–"/>
              <a:defRPr>
                <a:solidFill>
                  <a:srgbClr val="404040"/>
                </a:solidFill>
              </a:defRPr>
            </a:lvl2pPr>
            <a:lvl3pPr indent="-114300" lvl="2" marL="1143000" rtl="0" algn="l">
              <a:spcBef>
                <a:spcPts val="360"/>
              </a:spcBef>
              <a:buClr>
                <a:srgbClr val="F49A25"/>
              </a:buClr>
              <a:buChar char="•"/>
              <a:defRPr>
                <a:solidFill>
                  <a:srgbClr val="404040"/>
                </a:solidFill>
              </a:defRPr>
            </a:lvl3pPr>
            <a:lvl4pPr indent="-127000" lvl="3" marL="1600200" rtl="0" algn="l">
              <a:spcBef>
                <a:spcPts val="320"/>
              </a:spcBef>
              <a:buClr>
                <a:srgbClr val="F49A25"/>
              </a:buClr>
              <a:buChar char="–"/>
              <a:defRPr>
                <a:solidFill>
                  <a:srgbClr val="404040"/>
                </a:solidFill>
              </a:defRPr>
            </a:lvl4pPr>
            <a:lvl5pPr indent="-127000" lvl="4" marL="2057400" rtl="0" algn="l">
              <a:spcBef>
                <a:spcPts val="320"/>
              </a:spcBef>
              <a:buClr>
                <a:srgbClr val="F49A25"/>
              </a:buClr>
              <a:buChar char="»"/>
              <a:defRPr>
                <a:solidFill>
                  <a:srgbClr val="404040"/>
                </a:solidFill>
              </a:defRPr>
            </a:lvl5pPr>
            <a:lvl6pPr indent="-101600" lvl="5" marL="2514600" rtl="0" algn="l">
              <a:spcBef>
                <a:spcPts val="400"/>
              </a:spcBef>
              <a:buChar char="•"/>
              <a:defRPr>
                <a:solidFill>
                  <a:srgbClr val="404040"/>
                </a:solidFill>
              </a:defRPr>
            </a:lvl6pPr>
            <a:lvl7pPr indent="-101600" lvl="6" marL="2971800" rtl="0" algn="l">
              <a:spcBef>
                <a:spcPts val="400"/>
              </a:spcBef>
              <a:buChar char="•"/>
              <a:defRPr>
                <a:solidFill>
                  <a:srgbClr val="404040"/>
                </a:solidFill>
              </a:defRPr>
            </a:lvl7pPr>
            <a:lvl8pPr indent="-101600" lvl="7" marL="3429000" rtl="0" algn="l">
              <a:spcBef>
                <a:spcPts val="400"/>
              </a:spcBef>
              <a:buChar char="•"/>
              <a:defRPr>
                <a:solidFill>
                  <a:srgbClr val="404040"/>
                </a:solidFill>
              </a:defRPr>
            </a:lvl8pPr>
            <a:lvl9pPr indent="-101600" lvl="8" marL="3886200" rtl="0" algn="l">
              <a:spcBef>
                <a:spcPts val="400"/>
              </a:spcBef>
              <a:buChar char="•"/>
              <a:defRPr>
                <a:solidFill>
                  <a:srgbClr val="404040"/>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07" name="Shape 107"/>
        <p:cNvGrpSpPr/>
        <p:nvPr/>
      </p:nvGrpSpPr>
      <p:grpSpPr>
        <a:xfrm>
          <a:off x="0" y="0"/>
          <a:ext cx="0" cy="0"/>
          <a:chOff x="0" y="0"/>
          <a:chExt cx="0" cy="0"/>
        </a:xfrm>
      </p:grpSpPr>
      <p:sp>
        <p:nvSpPr>
          <p:cNvPr id="108" name="Shape 108"/>
          <p:cNvSpPr txBox="1"/>
          <p:nvPr>
            <p:ph type="title"/>
          </p:nvPr>
        </p:nvSpPr>
        <p:spPr>
          <a:xfrm>
            <a:off x="304800" y="205979"/>
            <a:ext cx="8539800" cy="476700"/>
          </a:xfrm>
          <a:prstGeom prst="rect">
            <a:avLst/>
          </a:prstGeom>
          <a:noFill/>
          <a:ln>
            <a:noFill/>
          </a:ln>
        </p:spPr>
        <p:txBody>
          <a:bodyPr anchorCtr="0" anchor="ctr" bIns="91425" lIns="91425" rIns="91425" tIns="91425"/>
          <a:lstStyle>
            <a:lvl1pPr lvl="0" rtl="0" algn="l">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9" name="Shape 109"/>
          <p:cNvSpPr txBox="1"/>
          <p:nvPr>
            <p:ph idx="1" type="body"/>
          </p:nvPr>
        </p:nvSpPr>
        <p:spPr>
          <a:xfrm>
            <a:off x="302992" y="900808"/>
            <a:ext cx="4038600" cy="3394500"/>
          </a:xfrm>
          <a:prstGeom prst="rect">
            <a:avLst/>
          </a:prstGeom>
          <a:noFill/>
          <a:ln>
            <a:noFill/>
          </a:ln>
        </p:spPr>
        <p:txBody>
          <a:bodyPr anchorCtr="0" anchor="t" bIns="91425" lIns="91425" rIns="91425" tIns="91425"/>
          <a:lstStyle>
            <a:lvl1pPr lvl="0" rtl="0">
              <a:spcBef>
                <a:spcPts val="0"/>
              </a:spcBef>
              <a:buFont typeface="Calibri"/>
              <a:defRPr>
                <a:latin typeface="Calibri"/>
                <a:ea typeface="Calibri"/>
                <a:cs typeface="Calibri"/>
                <a:sym typeface="Calibri"/>
              </a:defRPr>
            </a:lvl1pPr>
            <a:lvl2pPr lvl="1" rtl="0">
              <a:spcBef>
                <a:spcPts val="0"/>
              </a:spcBef>
              <a:buFont typeface="Calibri"/>
              <a:defRPr>
                <a:latin typeface="Calibri"/>
                <a:ea typeface="Calibri"/>
                <a:cs typeface="Calibri"/>
                <a:sym typeface="Calibri"/>
              </a:defRPr>
            </a:lvl2pPr>
            <a:lvl3pPr lvl="2" rtl="0">
              <a:spcBef>
                <a:spcPts val="0"/>
              </a:spcBef>
              <a:buFont typeface="Calibri"/>
              <a:defRPr>
                <a:latin typeface="Calibri"/>
                <a:ea typeface="Calibri"/>
                <a:cs typeface="Calibri"/>
                <a:sym typeface="Calibri"/>
              </a:defRPr>
            </a:lvl3pPr>
            <a:lvl4pPr lvl="3" rtl="0">
              <a:spcBef>
                <a:spcPts val="0"/>
              </a:spcBef>
              <a:buFont typeface="Calibri"/>
              <a:defRPr>
                <a:latin typeface="Calibri"/>
                <a:ea typeface="Calibri"/>
                <a:cs typeface="Calibri"/>
                <a:sym typeface="Calibri"/>
              </a:defRPr>
            </a:lvl4pPr>
            <a:lvl5pPr lvl="4" rtl="0">
              <a:spcBef>
                <a:spcPts val="0"/>
              </a:spcBef>
              <a:buFont typeface="Calibri"/>
              <a:defRPr>
                <a:latin typeface="Calibri"/>
                <a:ea typeface="Calibri"/>
                <a:cs typeface="Calibri"/>
                <a:sym typeface="Calibri"/>
              </a:defRPr>
            </a:lvl5pPr>
            <a:lvl6pPr lvl="5" rtl="0">
              <a:spcBef>
                <a:spcPts val="0"/>
              </a:spcBef>
              <a:buFont typeface="Calibri"/>
              <a:defRPr>
                <a:latin typeface="Calibri"/>
                <a:ea typeface="Calibri"/>
                <a:cs typeface="Calibri"/>
                <a:sym typeface="Calibri"/>
              </a:defRPr>
            </a:lvl6pPr>
            <a:lvl7pPr lvl="6" rtl="0">
              <a:spcBef>
                <a:spcPts val="0"/>
              </a:spcBef>
              <a:buFont typeface="Calibri"/>
              <a:defRPr>
                <a:latin typeface="Calibri"/>
                <a:ea typeface="Calibri"/>
                <a:cs typeface="Calibri"/>
                <a:sym typeface="Calibri"/>
              </a:defRPr>
            </a:lvl7pPr>
            <a:lvl8pPr lvl="7" rtl="0">
              <a:spcBef>
                <a:spcPts val="0"/>
              </a:spcBef>
              <a:buFont typeface="Calibri"/>
              <a:defRPr>
                <a:latin typeface="Calibri"/>
                <a:ea typeface="Calibri"/>
                <a:cs typeface="Calibri"/>
                <a:sym typeface="Calibri"/>
              </a:defRPr>
            </a:lvl8pPr>
            <a:lvl9pPr lvl="8" rtl="0">
              <a:spcBef>
                <a:spcPts val="0"/>
              </a:spcBef>
              <a:buFont typeface="Calibri"/>
              <a:defRPr>
                <a:latin typeface="Calibri"/>
                <a:ea typeface="Calibri"/>
                <a:cs typeface="Calibri"/>
                <a:sym typeface="Calibri"/>
              </a:defRPr>
            </a:lvl9pPr>
          </a:lstStyle>
          <a:p/>
        </p:txBody>
      </p:sp>
      <p:sp>
        <p:nvSpPr>
          <p:cNvPr id="110" name="Shape 110"/>
          <p:cNvSpPr txBox="1"/>
          <p:nvPr>
            <p:ph idx="2" type="body"/>
          </p:nvPr>
        </p:nvSpPr>
        <p:spPr>
          <a:xfrm>
            <a:off x="4493992" y="900808"/>
            <a:ext cx="4038600" cy="3394500"/>
          </a:xfrm>
          <a:prstGeom prst="rect">
            <a:avLst/>
          </a:prstGeom>
          <a:noFill/>
          <a:ln>
            <a:noFill/>
          </a:ln>
        </p:spPr>
        <p:txBody>
          <a:bodyPr anchorCtr="0" anchor="t" bIns="91425" lIns="91425" rIns="91425" tIns="91425"/>
          <a:lstStyle>
            <a:lvl1pPr lvl="0" rtl="0">
              <a:spcBef>
                <a:spcPts val="0"/>
              </a:spcBef>
              <a:buFont typeface="Calibri"/>
              <a:defRPr>
                <a:latin typeface="Calibri"/>
                <a:ea typeface="Calibri"/>
                <a:cs typeface="Calibri"/>
                <a:sym typeface="Calibri"/>
              </a:defRPr>
            </a:lvl1pPr>
            <a:lvl2pPr lvl="1" rtl="0">
              <a:spcBef>
                <a:spcPts val="0"/>
              </a:spcBef>
              <a:buFont typeface="Calibri"/>
              <a:defRPr>
                <a:latin typeface="Calibri"/>
                <a:ea typeface="Calibri"/>
                <a:cs typeface="Calibri"/>
                <a:sym typeface="Calibri"/>
              </a:defRPr>
            </a:lvl2pPr>
            <a:lvl3pPr lvl="2" rtl="0">
              <a:spcBef>
                <a:spcPts val="0"/>
              </a:spcBef>
              <a:buFont typeface="Calibri"/>
              <a:defRPr>
                <a:latin typeface="Calibri"/>
                <a:ea typeface="Calibri"/>
                <a:cs typeface="Calibri"/>
                <a:sym typeface="Calibri"/>
              </a:defRPr>
            </a:lvl3pPr>
            <a:lvl4pPr lvl="3" rtl="0">
              <a:spcBef>
                <a:spcPts val="0"/>
              </a:spcBef>
              <a:buFont typeface="Calibri"/>
              <a:defRPr>
                <a:latin typeface="Calibri"/>
                <a:ea typeface="Calibri"/>
                <a:cs typeface="Calibri"/>
                <a:sym typeface="Calibri"/>
              </a:defRPr>
            </a:lvl4pPr>
            <a:lvl5pPr lvl="4" rtl="0">
              <a:spcBef>
                <a:spcPts val="0"/>
              </a:spcBef>
              <a:buFont typeface="Calibri"/>
              <a:defRPr>
                <a:latin typeface="Calibri"/>
                <a:ea typeface="Calibri"/>
                <a:cs typeface="Calibri"/>
                <a:sym typeface="Calibri"/>
              </a:defRPr>
            </a:lvl5pPr>
            <a:lvl6pPr lvl="5" rtl="0">
              <a:spcBef>
                <a:spcPts val="0"/>
              </a:spcBef>
              <a:buFont typeface="Calibri"/>
              <a:defRPr>
                <a:latin typeface="Calibri"/>
                <a:ea typeface="Calibri"/>
                <a:cs typeface="Calibri"/>
                <a:sym typeface="Calibri"/>
              </a:defRPr>
            </a:lvl6pPr>
            <a:lvl7pPr lvl="6" rtl="0">
              <a:spcBef>
                <a:spcPts val="0"/>
              </a:spcBef>
              <a:buFont typeface="Calibri"/>
              <a:defRPr>
                <a:latin typeface="Calibri"/>
                <a:ea typeface="Calibri"/>
                <a:cs typeface="Calibri"/>
                <a:sym typeface="Calibri"/>
              </a:defRPr>
            </a:lvl7pPr>
            <a:lvl8pPr lvl="7" rtl="0">
              <a:spcBef>
                <a:spcPts val="0"/>
              </a:spcBef>
              <a:buFont typeface="Calibri"/>
              <a:defRPr>
                <a:latin typeface="Calibri"/>
                <a:ea typeface="Calibri"/>
                <a:cs typeface="Calibri"/>
                <a:sym typeface="Calibri"/>
              </a:defRPr>
            </a:lvl8pPr>
            <a:lvl9pPr lvl="8" rtl="0">
              <a:spcBef>
                <a:spcPts val="0"/>
              </a:spcBef>
              <a:buFont typeface="Calibri"/>
              <a:defRPr>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1">
    <p:spTree>
      <p:nvGrpSpPr>
        <p:cNvPr id="111" name="Shape 111"/>
        <p:cNvGrpSpPr/>
        <p:nvPr/>
      </p:nvGrpSpPr>
      <p:grpSpPr>
        <a:xfrm>
          <a:off x="0" y="0"/>
          <a:ext cx="0" cy="0"/>
          <a:chOff x="0" y="0"/>
          <a:chExt cx="0" cy="0"/>
        </a:xfrm>
      </p:grpSpPr>
      <p:sp>
        <p:nvSpPr>
          <p:cNvPr id="112" name="Shape 112"/>
          <p:cNvSpPr txBox="1"/>
          <p:nvPr>
            <p:ph type="ctrTitle"/>
          </p:nvPr>
        </p:nvSpPr>
        <p:spPr>
          <a:xfrm>
            <a:off x="685800" y="1583342"/>
            <a:ext cx="7772400" cy="1159800"/>
          </a:xfrm>
          <a:prstGeom prst="rect">
            <a:avLst/>
          </a:prstGeom>
        </p:spPr>
        <p:txBody>
          <a:bodyPr anchorCtr="0" anchor="ctr"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13" name="Shape 113"/>
          <p:cNvSpPr txBox="1"/>
          <p:nvPr>
            <p:ph idx="1" type="subTitle"/>
          </p:nvPr>
        </p:nvSpPr>
        <p:spPr>
          <a:xfrm>
            <a:off x="685800" y="2840053"/>
            <a:ext cx="7772400" cy="784800"/>
          </a:xfrm>
          <a:prstGeom prst="rect">
            <a:avLst/>
          </a:prstGeom>
        </p:spPr>
        <p:txBody>
          <a:bodyPr anchorCtr="0" anchor="t" bIns="91425" lIns="91425" rIns="91425" tIns="91425"/>
          <a:lstStyle>
            <a:lvl1pPr lvl="0" rtl="0" algn="ctr">
              <a:spcBef>
                <a:spcPts val="0"/>
              </a:spcBef>
              <a:buClr>
                <a:schemeClr val="dk2"/>
              </a:buClr>
              <a:buNone/>
              <a:defRPr>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114" name="Shape 114"/>
          <p:cNvSpPr txBox="1"/>
          <p:nvPr>
            <p:ph idx="12" type="sldNum"/>
          </p:nvPr>
        </p:nvSpPr>
        <p:spPr>
          <a:xfrm>
            <a:off x="8556791" y="4749850"/>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MPTY">
    <p:spTree>
      <p:nvGrpSpPr>
        <p:cNvPr id="115" name="Shape 115"/>
        <p:cNvGrpSpPr/>
        <p:nvPr/>
      </p:nvGrpSpPr>
      <p:grpSpPr>
        <a:xfrm>
          <a:off x="0" y="0"/>
          <a:ext cx="0" cy="0"/>
          <a:chOff x="0" y="0"/>
          <a:chExt cx="0" cy="0"/>
        </a:xfrm>
      </p:grpSpPr>
      <p:sp>
        <p:nvSpPr>
          <p:cNvPr id="116" name="Shape 116"/>
          <p:cNvSpPr txBox="1"/>
          <p:nvPr>
            <p:ph idx="1" type="body"/>
          </p:nvPr>
        </p:nvSpPr>
        <p:spPr>
          <a:xfrm>
            <a:off x="1558950" y="0"/>
            <a:ext cx="6026100" cy="393600"/>
          </a:xfrm>
          <a:prstGeom prst="rect">
            <a:avLst/>
          </a:prstGeom>
        </p:spPr>
        <p:txBody>
          <a:bodyPr anchorCtr="0" anchor="ctr" bIns="91425" lIns="91425" rIns="91425" tIns="91425"/>
          <a:lstStyle>
            <a:lvl1pPr lvl="0" rtl="0" algn="ctr">
              <a:spcBef>
                <a:spcPts val="360"/>
              </a:spcBef>
              <a:buSzPct val="100000"/>
              <a:buNone/>
              <a:defRPr sz="1800"/>
            </a:lvl1pPr>
          </a:lstStyle>
          <a:p/>
        </p:txBody>
      </p:sp>
      <p:sp>
        <p:nvSpPr>
          <p:cNvPr id="117" name="Shape 117"/>
          <p:cNvSpPr txBox="1"/>
          <p:nvPr>
            <p:ph idx="12" type="sldNum"/>
          </p:nvPr>
        </p:nvSpPr>
        <p:spPr>
          <a:xfrm>
            <a:off x="8556791" y="4749850"/>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x="0" y="0"/>
          <a:ext cx="0" cy="0"/>
          <a:chOff x="0" y="0"/>
          <a:chExt cx="0" cy="0"/>
        </a:xfrm>
      </p:grpSpPr>
      <p:sp>
        <p:nvSpPr>
          <p:cNvPr id="18" name="Shape 18"/>
          <p:cNvSpPr txBox="1"/>
          <p:nvPr>
            <p:ph type="title"/>
          </p:nvPr>
        </p:nvSpPr>
        <p:spPr>
          <a:xfrm>
            <a:off x="457200" y="205978"/>
            <a:ext cx="8229600" cy="85725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457200" y="1200150"/>
            <a:ext cx="3994525"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2" type="body"/>
          </p:nvPr>
        </p:nvSpPr>
        <p:spPr>
          <a:xfrm>
            <a:off x="4692273" y="1200150"/>
            <a:ext cx="3994525" cy="372568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 name="Shape 22"/>
        <p:cNvGrpSpPr/>
        <p:nvPr/>
      </p:nvGrpSpPr>
      <p:grpSpPr>
        <a:xfrm>
          <a:off x="0" y="0"/>
          <a:ext cx="0" cy="0"/>
          <a:chOff x="0" y="0"/>
          <a:chExt cx="0" cy="0"/>
        </a:xfrm>
      </p:grpSpPr>
      <p:sp>
        <p:nvSpPr>
          <p:cNvPr id="23" name="Shape 23"/>
          <p:cNvSpPr txBox="1"/>
          <p:nvPr>
            <p:ph type="title"/>
          </p:nvPr>
        </p:nvSpPr>
        <p:spPr>
          <a:xfrm>
            <a:off x="457200" y="205978"/>
            <a:ext cx="8229600" cy="85725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5" name="Shape 25"/>
        <p:cNvGrpSpPr/>
        <p:nvPr/>
      </p:nvGrpSpPr>
      <p:grpSpPr>
        <a:xfrm>
          <a:off x="0" y="0"/>
          <a:ext cx="0" cy="0"/>
          <a:chOff x="0" y="0"/>
          <a:chExt cx="0" cy="0"/>
        </a:xfrm>
      </p:grpSpPr>
      <p:sp>
        <p:nvSpPr>
          <p:cNvPr id="26" name="Shape 26"/>
          <p:cNvSpPr txBox="1"/>
          <p:nvPr>
            <p:ph idx="1" type="body"/>
          </p:nvPr>
        </p:nvSpPr>
        <p:spPr>
          <a:xfrm>
            <a:off x="457200" y="4406309"/>
            <a:ext cx="8229600" cy="519520"/>
          </a:xfrm>
          <a:prstGeom prst="rect">
            <a:avLst/>
          </a:prstGeom>
        </p:spPr>
        <p:txBody>
          <a:bodyPr anchorCtr="0" anchor="t" bIns="91425" lIns="91425" rIns="91425" tIns="91425"/>
          <a:lstStyle>
            <a:lvl1pPr lvl="0" algn="ctr">
              <a:spcBef>
                <a:spcPts val="360"/>
              </a:spcBef>
              <a:buSzPct val="100000"/>
              <a:buNone/>
              <a:defRPr sz="1800"/>
            </a:lvl1pPr>
          </a:lstStyle>
          <a:p/>
        </p:txBody>
      </p:sp>
      <p:sp>
        <p:nvSpPr>
          <p:cNvPr id="27" name="Shape 27"/>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8" name="Shape 28"/>
        <p:cNvGrpSpPr/>
        <p:nvPr/>
      </p:nvGrpSpPr>
      <p:grpSpPr>
        <a:xfrm>
          <a:off x="0" y="0"/>
          <a:ext cx="0" cy="0"/>
          <a:chOff x="0" y="0"/>
          <a:chExt cx="0" cy="0"/>
        </a:xfrm>
      </p:grpSpPr>
      <p:sp>
        <p:nvSpPr>
          <p:cNvPr id="29" name="Shape 29"/>
          <p:cNvSpPr txBox="1"/>
          <p:nvPr>
            <p:ph idx="12" type="sldNum"/>
          </p:nvPr>
        </p:nvSpPr>
        <p:spPr>
          <a:xfrm>
            <a:off x="8556791" y="4749850"/>
            <a:ext cx="548699" cy="393524"/>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34" name="Shape 34"/>
        <p:cNvGrpSpPr/>
        <p:nvPr/>
      </p:nvGrpSpPr>
      <p:grpSpPr>
        <a:xfrm>
          <a:off x="0" y="0"/>
          <a:ext cx="0" cy="0"/>
          <a:chOff x="0" y="0"/>
          <a:chExt cx="0" cy="0"/>
        </a:xfrm>
      </p:grpSpPr>
      <p:pic>
        <p:nvPicPr>
          <p:cNvPr id="35" name="Shape 35"/>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36" name="Shape 36"/>
          <p:cNvSpPr txBox="1"/>
          <p:nvPr>
            <p:ph type="ctrTitle"/>
          </p:nvPr>
        </p:nvSpPr>
        <p:spPr>
          <a:xfrm>
            <a:off x="443893" y="1010117"/>
            <a:ext cx="6580199" cy="1426200"/>
          </a:xfrm>
          <a:prstGeom prst="rect">
            <a:avLst/>
          </a:prstGeom>
          <a:noFill/>
          <a:ln>
            <a:noFill/>
          </a:ln>
        </p:spPr>
        <p:txBody>
          <a:bodyPr anchorCtr="0" anchor="ctr" bIns="91425" lIns="91425" rIns="91425" tIns="91425"/>
          <a:lstStyle>
            <a:lvl1pPr indent="0" lvl="0" marL="0" marR="0" rtl="0" algn="l">
              <a:lnSpc>
                <a:spcPct val="90000"/>
              </a:lnSpc>
              <a:spcBef>
                <a:spcPts val="0"/>
              </a:spcBef>
              <a:buClr>
                <a:srgbClr val="000000"/>
              </a:buClr>
              <a:buFont typeface="Arial"/>
              <a:buNone/>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37" name="Shape 37"/>
        <p:cNvGrpSpPr/>
        <p:nvPr/>
      </p:nvGrpSpPr>
      <p:grpSpPr>
        <a:xfrm>
          <a:off x="0" y="0"/>
          <a:ext cx="0" cy="0"/>
          <a:chOff x="0" y="0"/>
          <a:chExt cx="0" cy="0"/>
        </a:xfrm>
      </p:grpSpPr>
      <p:sp>
        <p:nvSpPr>
          <p:cNvPr id="38" name="Shape 38"/>
          <p:cNvSpPr txBox="1"/>
          <p:nvPr>
            <p:ph type="title"/>
          </p:nvPr>
        </p:nvSpPr>
        <p:spPr>
          <a:xfrm>
            <a:off x="304800" y="205979"/>
            <a:ext cx="8539800" cy="476699"/>
          </a:xfrm>
          <a:prstGeom prst="rect">
            <a:avLst/>
          </a:prstGeom>
          <a:noFill/>
          <a:ln>
            <a:noFill/>
          </a:ln>
        </p:spPr>
        <p:txBody>
          <a:bodyPr anchorCtr="0" anchor="ctr" bIns="91425" lIns="91425" rIns="91425" tIns="91425"/>
          <a:lstStyle>
            <a:lvl1pPr lvl="0" rtl="0">
              <a:spcBef>
                <a:spcPts val="0"/>
              </a:spcBef>
              <a:defRPr b="1" sz="2800">
                <a:latin typeface="Lato"/>
                <a:ea typeface="Lato"/>
                <a:cs typeface="Lato"/>
                <a:sym typeface="Lato"/>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9" name="Shape 39"/>
          <p:cNvSpPr txBox="1"/>
          <p:nvPr>
            <p:ph idx="1" type="body"/>
          </p:nvPr>
        </p:nvSpPr>
        <p:spPr>
          <a:xfrm>
            <a:off x="304798" y="900807"/>
            <a:ext cx="8539800" cy="3807299"/>
          </a:xfrm>
          <a:prstGeom prst="rect">
            <a:avLst/>
          </a:prstGeom>
          <a:noFill/>
          <a:ln>
            <a:noFill/>
          </a:ln>
        </p:spPr>
        <p:txBody>
          <a:bodyPr anchorCtr="0" anchor="t" bIns="91425" lIns="91425" rIns="91425" tIns="91425"/>
          <a:lstStyle>
            <a:lvl1pPr indent="-190500" lvl="0" marL="342900" rtl="0" algn="l">
              <a:spcBef>
                <a:spcPts val="480"/>
              </a:spcBef>
              <a:buClr>
                <a:srgbClr val="F49A25"/>
              </a:buClr>
              <a:buFont typeface="Arial"/>
              <a:buChar char="•"/>
              <a:defRPr sz="1800">
                <a:latin typeface="Lato"/>
                <a:ea typeface="Lato"/>
                <a:cs typeface="Lato"/>
                <a:sym typeface="Lato"/>
              </a:defRPr>
            </a:lvl1pPr>
            <a:lvl2pPr indent="-158750" lvl="1" marL="742950" rtl="0" algn="l">
              <a:spcBef>
                <a:spcPts val="400"/>
              </a:spcBef>
              <a:buClr>
                <a:srgbClr val="F49A25"/>
              </a:buClr>
              <a:buFont typeface="Arial"/>
              <a:buChar char="–"/>
              <a:defRPr sz="1800">
                <a:latin typeface="Lato"/>
                <a:ea typeface="Lato"/>
                <a:cs typeface="Lato"/>
                <a:sym typeface="Lato"/>
              </a:defRPr>
            </a:lvl2pPr>
            <a:lvl3pPr indent="-114300" lvl="2" marL="1143000" rtl="0" algn="l">
              <a:spcBef>
                <a:spcPts val="360"/>
              </a:spcBef>
              <a:buClr>
                <a:srgbClr val="F49A25"/>
              </a:buClr>
              <a:buFont typeface="Arial"/>
              <a:buChar char="•"/>
              <a:defRPr/>
            </a:lvl3pPr>
            <a:lvl4pPr indent="-127000" lvl="3" marL="1600200" rtl="0" algn="l">
              <a:spcBef>
                <a:spcPts val="320"/>
              </a:spcBef>
              <a:buClr>
                <a:srgbClr val="F49A25"/>
              </a:buClr>
              <a:buFont typeface="Arial"/>
              <a:buChar char="–"/>
              <a:defRPr/>
            </a:lvl4pPr>
            <a:lvl5pPr indent="-127000" lvl="4" marL="2057400" rtl="0" algn="l">
              <a:spcBef>
                <a:spcPts val="320"/>
              </a:spcBef>
              <a:buClr>
                <a:srgbClr val="F49A25"/>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40" name="Shape 40"/>
        <p:cNvGrpSpPr/>
        <p:nvPr/>
      </p:nvGrpSpPr>
      <p:grpSpPr>
        <a:xfrm>
          <a:off x="0" y="0"/>
          <a:ext cx="0" cy="0"/>
          <a:chOff x="0" y="0"/>
          <a:chExt cx="0" cy="0"/>
        </a:xfrm>
      </p:grpSpPr>
      <p:sp>
        <p:nvSpPr>
          <p:cNvPr id="41" name="Shape 41"/>
          <p:cNvSpPr txBox="1"/>
          <p:nvPr>
            <p:ph type="title"/>
          </p:nvPr>
        </p:nvSpPr>
        <p:spPr>
          <a:xfrm>
            <a:off x="304800" y="205979"/>
            <a:ext cx="8539800" cy="476699"/>
          </a:xfrm>
          <a:prstGeom prst="rect">
            <a:avLst/>
          </a:prstGeom>
          <a:noFill/>
          <a:ln>
            <a:noFill/>
          </a:ln>
        </p:spPr>
        <p:txBody>
          <a:bodyPr anchorCtr="0" anchor="ctr" bIns="91425" lIns="91425" rIns="91425" tIns="91425"/>
          <a:lstStyle>
            <a:lvl1pPr lvl="0" rtl="0" algn="l">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2" name="Shape 42"/>
          <p:cNvSpPr txBox="1"/>
          <p:nvPr>
            <p:ph idx="1" type="body"/>
          </p:nvPr>
        </p:nvSpPr>
        <p:spPr>
          <a:xfrm>
            <a:off x="302992" y="900808"/>
            <a:ext cx="4038599" cy="33945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3" name="Shape 43"/>
          <p:cNvSpPr txBox="1"/>
          <p:nvPr>
            <p:ph idx="2" type="body"/>
          </p:nvPr>
        </p:nvSpPr>
        <p:spPr>
          <a:xfrm>
            <a:off x="4493992" y="900808"/>
            <a:ext cx="4038599" cy="33945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03.pn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04.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07.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250"/>
          </a:xfrm>
          <a:prstGeom prst="rect">
            <a:avLst/>
          </a:prstGeom>
          <a:noFill/>
          <a:ln>
            <a:noFill/>
          </a:ln>
        </p:spPr>
        <p:txBody>
          <a:bodyPr anchorCtr="0" anchor="b" bIns="91425" lIns="91425" rIns="91425" tIns="91425"/>
          <a:lstStyle>
            <a:lvl1pPr lvl="0">
              <a:spcBef>
                <a:spcPts val="0"/>
              </a:spcBef>
              <a:buClr>
                <a:schemeClr val="dk1"/>
              </a:buClr>
              <a:buSzPct val="100000"/>
              <a:buNone/>
              <a:defRPr b="1" sz="3600">
                <a:solidFill>
                  <a:schemeClr val="dk1"/>
                </a:solidFill>
              </a:defRPr>
            </a:lvl1pPr>
            <a:lvl2pPr lvl="1">
              <a:spcBef>
                <a:spcPts val="0"/>
              </a:spcBef>
              <a:buClr>
                <a:schemeClr val="dk1"/>
              </a:buClr>
              <a:buSzPct val="100000"/>
              <a:buNone/>
              <a:defRPr b="1" sz="3600">
                <a:solidFill>
                  <a:schemeClr val="dk1"/>
                </a:solidFill>
              </a:defRPr>
            </a:lvl2pPr>
            <a:lvl3pPr lvl="2">
              <a:spcBef>
                <a:spcPts val="0"/>
              </a:spcBef>
              <a:buClr>
                <a:schemeClr val="dk1"/>
              </a:buClr>
              <a:buSzPct val="100000"/>
              <a:buNone/>
              <a:defRPr b="1" sz="3600">
                <a:solidFill>
                  <a:schemeClr val="dk1"/>
                </a:solidFill>
              </a:defRPr>
            </a:lvl3pPr>
            <a:lvl4pPr lvl="3">
              <a:spcBef>
                <a:spcPts val="0"/>
              </a:spcBef>
              <a:buClr>
                <a:schemeClr val="dk1"/>
              </a:buClr>
              <a:buSzPct val="100000"/>
              <a:buNone/>
              <a:defRPr b="1" sz="3600">
                <a:solidFill>
                  <a:schemeClr val="dk1"/>
                </a:solidFill>
              </a:defRPr>
            </a:lvl4pPr>
            <a:lvl5pPr lvl="4">
              <a:spcBef>
                <a:spcPts val="0"/>
              </a:spcBef>
              <a:buClr>
                <a:schemeClr val="dk1"/>
              </a:buClr>
              <a:buSzPct val="100000"/>
              <a:buNone/>
              <a:defRPr b="1" sz="3600">
                <a:solidFill>
                  <a:schemeClr val="dk1"/>
                </a:solidFill>
              </a:defRPr>
            </a:lvl5pPr>
            <a:lvl6pPr lvl="5">
              <a:spcBef>
                <a:spcPts val="0"/>
              </a:spcBef>
              <a:buClr>
                <a:schemeClr val="dk1"/>
              </a:buClr>
              <a:buSzPct val="100000"/>
              <a:buNone/>
              <a:defRPr b="1" sz="3600">
                <a:solidFill>
                  <a:schemeClr val="dk1"/>
                </a:solidFill>
              </a:defRPr>
            </a:lvl6pPr>
            <a:lvl7pPr lvl="6">
              <a:spcBef>
                <a:spcPts val="0"/>
              </a:spcBef>
              <a:buClr>
                <a:schemeClr val="dk1"/>
              </a:buClr>
              <a:buSzPct val="100000"/>
              <a:buNone/>
              <a:defRPr b="1" sz="3600">
                <a:solidFill>
                  <a:schemeClr val="dk1"/>
                </a:solidFill>
              </a:defRPr>
            </a:lvl7pPr>
            <a:lvl8pPr lvl="7">
              <a:spcBef>
                <a:spcPts val="0"/>
              </a:spcBef>
              <a:buClr>
                <a:schemeClr val="dk1"/>
              </a:buClr>
              <a:buSzPct val="100000"/>
              <a:buNone/>
              <a:defRPr b="1" sz="3600">
                <a:solidFill>
                  <a:schemeClr val="dk1"/>
                </a:solidFill>
              </a:defRPr>
            </a:lvl8pPr>
            <a:lvl9pPr lvl="8">
              <a:spcBef>
                <a:spcPts val="0"/>
              </a:spcBef>
              <a:buClr>
                <a:schemeClr val="dk1"/>
              </a:buClr>
              <a:buSzPct val="100000"/>
              <a:buNone/>
              <a:defRPr b="1" sz="3600">
                <a:solidFill>
                  <a:schemeClr val="dk1"/>
                </a:solidFill>
              </a:defRPr>
            </a:lvl9pPr>
          </a:lstStyle>
          <a:p/>
        </p:txBody>
      </p:sp>
      <p:sp>
        <p:nvSpPr>
          <p:cNvPr id="7" name="Shape 7"/>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lvl="0">
              <a:spcBef>
                <a:spcPts val="600"/>
              </a:spcBef>
              <a:buClr>
                <a:schemeClr val="dk1"/>
              </a:buClr>
              <a:buSzPct val="100000"/>
              <a:defRPr sz="3000">
                <a:solidFill>
                  <a:schemeClr val="dk1"/>
                </a:solidFill>
              </a:defRPr>
            </a:lvl1pPr>
            <a:lvl2pPr lvl="1">
              <a:spcBef>
                <a:spcPts val="480"/>
              </a:spcBef>
              <a:buClr>
                <a:schemeClr val="dk1"/>
              </a:buClr>
              <a:buSzPct val="100000"/>
              <a:defRPr sz="2400">
                <a:solidFill>
                  <a:schemeClr val="dk1"/>
                </a:solidFill>
              </a:defRPr>
            </a:lvl2pPr>
            <a:lvl3pPr lvl="2">
              <a:spcBef>
                <a:spcPts val="480"/>
              </a:spcBef>
              <a:buClr>
                <a:schemeClr val="dk1"/>
              </a:buClr>
              <a:buSzPct val="100000"/>
              <a:defRPr sz="2400">
                <a:solidFill>
                  <a:schemeClr val="dk1"/>
                </a:solidFill>
              </a:defRPr>
            </a:lvl3pPr>
            <a:lvl4pPr lvl="3">
              <a:spcBef>
                <a:spcPts val="360"/>
              </a:spcBef>
              <a:buClr>
                <a:schemeClr val="dk1"/>
              </a:buClr>
              <a:buSzPct val="100000"/>
              <a:defRPr sz="1800">
                <a:solidFill>
                  <a:schemeClr val="dk1"/>
                </a:solidFill>
              </a:defRPr>
            </a:lvl4pPr>
            <a:lvl5pPr lvl="4">
              <a:spcBef>
                <a:spcPts val="360"/>
              </a:spcBef>
              <a:buClr>
                <a:schemeClr val="dk1"/>
              </a:buClr>
              <a:buSzPct val="100000"/>
              <a:defRPr sz="1800">
                <a:solidFill>
                  <a:schemeClr val="dk1"/>
                </a:solidFill>
              </a:defRPr>
            </a:lvl5pPr>
            <a:lvl6pPr lvl="5">
              <a:spcBef>
                <a:spcPts val="360"/>
              </a:spcBef>
              <a:buClr>
                <a:schemeClr val="dk1"/>
              </a:buClr>
              <a:buSzPct val="100000"/>
              <a:defRPr sz="1800">
                <a:solidFill>
                  <a:schemeClr val="dk1"/>
                </a:solidFill>
              </a:defRPr>
            </a:lvl6pPr>
            <a:lvl7pPr lvl="6">
              <a:spcBef>
                <a:spcPts val="360"/>
              </a:spcBef>
              <a:buClr>
                <a:schemeClr val="dk1"/>
              </a:buClr>
              <a:buSzPct val="100000"/>
              <a:defRPr sz="1800">
                <a:solidFill>
                  <a:schemeClr val="dk1"/>
                </a:solidFill>
              </a:defRPr>
            </a:lvl7pPr>
            <a:lvl8pPr lvl="7">
              <a:spcBef>
                <a:spcPts val="360"/>
              </a:spcBef>
              <a:buClr>
                <a:schemeClr val="dk1"/>
              </a:buClr>
              <a:buSzPct val="100000"/>
              <a:defRPr sz="1800">
                <a:solidFill>
                  <a:schemeClr val="dk1"/>
                </a:solidFill>
              </a:defRPr>
            </a:lvl8pPr>
            <a:lvl9pPr lvl="8">
              <a:spcBef>
                <a:spcPts val="360"/>
              </a:spcBef>
              <a:buClr>
                <a:schemeClr val="dk1"/>
              </a:buClr>
              <a:buSzPct val="100000"/>
              <a:defRPr sz="1800">
                <a:solidFill>
                  <a:schemeClr val="dk1"/>
                </a:solidFill>
              </a:defRPr>
            </a:lvl9pPr>
          </a:lstStyle>
          <a:p/>
        </p:txBody>
      </p:sp>
      <p:sp>
        <p:nvSpPr>
          <p:cNvPr id="8" name="Shape 8"/>
          <p:cNvSpPr txBox="1"/>
          <p:nvPr>
            <p:ph idx="12" type="sldNum"/>
          </p:nvPr>
        </p:nvSpPr>
        <p:spPr>
          <a:xfrm>
            <a:off x="8556791" y="4749850"/>
            <a:ext cx="548699" cy="393524"/>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0" name="Shape 30"/>
        <p:cNvGrpSpPr/>
        <p:nvPr/>
      </p:nvGrpSpPr>
      <p:grpSpPr>
        <a:xfrm>
          <a:off x="0" y="0"/>
          <a:ext cx="0" cy="0"/>
          <a:chOff x="0" y="0"/>
          <a:chExt cx="0" cy="0"/>
        </a:xfrm>
      </p:grpSpPr>
      <p:pic>
        <p:nvPicPr>
          <p:cNvPr id="31" name="Shape 31"/>
          <p:cNvPicPr preferRelativeResize="0"/>
          <p:nvPr/>
        </p:nvPicPr>
        <p:blipFill rotWithShape="1">
          <a:blip r:embed="rId1">
            <a:alphaModFix/>
          </a:blip>
          <a:srcRect b="0" l="0" r="0" t="0"/>
          <a:stretch/>
        </p:blipFill>
        <p:spPr>
          <a:xfrm>
            <a:off x="0" y="4783835"/>
            <a:ext cx="9144000" cy="359700"/>
          </a:xfrm>
          <a:prstGeom prst="rect">
            <a:avLst/>
          </a:prstGeom>
          <a:noFill/>
          <a:ln>
            <a:noFill/>
          </a:ln>
        </p:spPr>
      </p:pic>
      <p:sp>
        <p:nvSpPr>
          <p:cNvPr id="32" name="Shape 32"/>
          <p:cNvSpPr txBox="1"/>
          <p:nvPr>
            <p:ph type="title"/>
          </p:nvPr>
        </p:nvSpPr>
        <p:spPr>
          <a:xfrm>
            <a:off x="304800" y="205979"/>
            <a:ext cx="8539800" cy="476699"/>
          </a:xfrm>
          <a:prstGeom prst="rect">
            <a:avLst/>
          </a:prstGeom>
          <a:noFill/>
          <a:ln>
            <a:noFill/>
          </a:ln>
        </p:spPr>
        <p:txBody>
          <a:bodyPr anchorCtr="0" anchor="ctr" bIns="91425" lIns="91425" rIns="91425" tIns="91425"/>
          <a:lstStyle>
            <a:lvl1pPr indent="0" lvl="0" marL="0" marR="0" rtl="0" algn="l">
              <a:spcBef>
                <a:spcPts val="0"/>
              </a:spcBef>
              <a:buClr>
                <a:schemeClr val="dk1"/>
              </a:buClr>
              <a:buFont typeface="Calibri"/>
              <a:buNone/>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33" name="Shape 33"/>
          <p:cNvSpPr txBox="1"/>
          <p:nvPr>
            <p:ph idx="1" type="body"/>
          </p:nvPr>
        </p:nvSpPr>
        <p:spPr>
          <a:xfrm>
            <a:off x="304798" y="900807"/>
            <a:ext cx="8539800" cy="3807299"/>
          </a:xfrm>
          <a:prstGeom prst="rect">
            <a:avLst/>
          </a:prstGeom>
          <a:noFill/>
          <a:ln>
            <a:noFill/>
          </a:ln>
        </p:spPr>
        <p:txBody>
          <a:bodyPr anchorCtr="0" anchor="t" bIns="91425" lIns="91425" rIns="91425" tIns="91425"/>
          <a:lstStyle>
            <a:lvl1pPr indent="-190500" lvl="0" marL="342900" marR="0" rtl="0" algn="l">
              <a:spcBef>
                <a:spcPts val="480"/>
              </a:spcBef>
              <a:buClr>
                <a:srgbClr val="F49A25"/>
              </a:buClr>
              <a:buFont typeface="Arial"/>
              <a:buChar char="•"/>
              <a:defRPr/>
            </a:lvl1pPr>
            <a:lvl2pPr indent="-158750" lvl="1" marL="742950" marR="0" rtl="0" algn="l">
              <a:spcBef>
                <a:spcPts val="400"/>
              </a:spcBef>
              <a:buClr>
                <a:srgbClr val="F49A25"/>
              </a:buClr>
              <a:buFont typeface="Arial"/>
              <a:buChar char="–"/>
              <a:defRPr/>
            </a:lvl2pPr>
            <a:lvl3pPr indent="-114300" lvl="2" marL="1143000" marR="0" rtl="0" algn="l">
              <a:spcBef>
                <a:spcPts val="360"/>
              </a:spcBef>
              <a:buClr>
                <a:srgbClr val="F49A25"/>
              </a:buClr>
              <a:buFont typeface="Arial"/>
              <a:buChar char="•"/>
              <a:defRPr/>
            </a:lvl3pPr>
            <a:lvl4pPr indent="-127000" lvl="3" marL="1600200" marR="0" rtl="0" algn="l">
              <a:spcBef>
                <a:spcPts val="320"/>
              </a:spcBef>
              <a:buClr>
                <a:srgbClr val="F49A25"/>
              </a:buClr>
              <a:buFont typeface="Arial"/>
              <a:buChar char="–"/>
              <a:defRPr/>
            </a:lvl4pPr>
            <a:lvl5pPr indent="-127000" lvl="4" marL="2057400" marR="0" rtl="0" algn="l">
              <a:spcBef>
                <a:spcPts val="320"/>
              </a:spcBef>
              <a:buClr>
                <a:srgbClr val="F49A25"/>
              </a:buClr>
              <a:buFont typeface="Arial"/>
              <a:buChar char="»"/>
              <a:defRPr/>
            </a:lvl5pPr>
            <a:lvl6pPr indent="-101600" lvl="5" marL="2514600" marR="0" rtl="0" algn="l">
              <a:spcBef>
                <a:spcPts val="400"/>
              </a:spcBef>
              <a:buClr>
                <a:schemeClr val="dk1"/>
              </a:buClr>
              <a:buFont typeface="Arial"/>
              <a:buChar char="•"/>
              <a:defRPr/>
            </a:lvl6pPr>
            <a:lvl7pPr indent="-101600" lvl="6" marL="2971800" marR="0" rtl="0" algn="l">
              <a:spcBef>
                <a:spcPts val="400"/>
              </a:spcBef>
              <a:buClr>
                <a:schemeClr val="dk1"/>
              </a:buClr>
              <a:buFont typeface="Arial"/>
              <a:buChar char="•"/>
              <a:defRPr/>
            </a:lvl7pPr>
            <a:lvl8pPr indent="-101600" lvl="7" marL="3429000" marR="0" rtl="0" algn="l">
              <a:spcBef>
                <a:spcPts val="400"/>
              </a:spcBef>
              <a:buClr>
                <a:schemeClr val="dk1"/>
              </a:buClr>
              <a:buFont typeface="Arial"/>
              <a:buChar char="•"/>
              <a:defRPr/>
            </a:lvl8pPr>
            <a:lvl9pPr indent="-101600" lvl="8" marL="3886200" marR="0" rtl="0" algn="l">
              <a:spcBef>
                <a:spcPts val="400"/>
              </a:spcBef>
              <a:buClr>
                <a:schemeClr val="dk1"/>
              </a:buClr>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654" r:id="rId2"/>
    <p:sldLayoutId id="2147483655" r:id="rId3"/>
    <p:sldLayoutId id="2147483656" r:id="rId4"/>
    <p:sldLayoutId id="2147483657" r:id="rId5"/>
    <p:sldLayoutId id="214748365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8" name="Shape 48"/>
        <p:cNvGrpSpPr/>
        <p:nvPr/>
      </p:nvGrpSpPr>
      <p:grpSpPr>
        <a:xfrm>
          <a:off x="0" y="0"/>
          <a:ext cx="0" cy="0"/>
          <a:chOff x="0" y="0"/>
          <a:chExt cx="0" cy="0"/>
        </a:xfrm>
      </p:grpSpPr>
      <p:sp>
        <p:nvSpPr>
          <p:cNvPr id="49" name="Shape 49"/>
          <p:cNvSpPr txBox="1"/>
          <p:nvPr>
            <p:ph type="title"/>
          </p:nvPr>
        </p:nvSpPr>
        <p:spPr>
          <a:xfrm>
            <a:off x="457200" y="205977"/>
            <a:ext cx="8229600" cy="1141499"/>
          </a:xfrm>
          <a:prstGeom prst="rect">
            <a:avLst/>
          </a:prstGeom>
          <a:noFill/>
          <a:ln>
            <a:noFill/>
          </a:ln>
        </p:spPr>
        <p:txBody>
          <a:bodyPr anchorCtr="0" anchor="b" bIns="91425" lIns="91425" rIns="91425" tIns="91425"/>
          <a:lstStyle>
            <a:lvl1pPr lvl="0" rtl="0">
              <a:spcBef>
                <a:spcPts val="0"/>
              </a:spcBef>
              <a:buClr>
                <a:schemeClr val="lt1"/>
              </a:buClr>
              <a:buSzPct val="100000"/>
              <a:buNone/>
              <a:defRPr b="1" sz="4800">
                <a:solidFill>
                  <a:schemeClr val="lt1"/>
                </a:solidFill>
              </a:defRPr>
            </a:lvl1pPr>
            <a:lvl2pPr lvl="1" rtl="0">
              <a:spcBef>
                <a:spcPts val="0"/>
              </a:spcBef>
              <a:buClr>
                <a:schemeClr val="lt1"/>
              </a:buClr>
              <a:buSzPct val="100000"/>
              <a:buNone/>
              <a:defRPr b="1" sz="4800">
                <a:solidFill>
                  <a:schemeClr val="lt1"/>
                </a:solidFill>
              </a:defRPr>
            </a:lvl2pPr>
            <a:lvl3pPr lvl="2" rtl="0">
              <a:spcBef>
                <a:spcPts val="0"/>
              </a:spcBef>
              <a:buClr>
                <a:schemeClr val="lt1"/>
              </a:buClr>
              <a:buSzPct val="100000"/>
              <a:buNone/>
              <a:defRPr b="1" sz="4800">
                <a:solidFill>
                  <a:schemeClr val="lt1"/>
                </a:solidFill>
              </a:defRPr>
            </a:lvl3pPr>
            <a:lvl4pPr lvl="3" rtl="0">
              <a:spcBef>
                <a:spcPts val="0"/>
              </a:spcBef>
              <a:buClr>
                <a:schemeClr val="lt1"/>
              </a:buClr>
              <a:buSzPct val="100000"/>
              <a:buNone/>
              <a:defRPr b="1" sz="4800">
                <a:solidFill>
                  <a:schemeClr val="lt1"/>
                </a:solidFill>
              </a:defRPr>
            </a:lvl4pPr>
            <a:lvl5pPr lvl="4" rtl="0">
              <a:spcBef>
                <a:spcPts val="0"/>
              </a:spcBef>
              <a:buClr>
                <a:schemeClr val="lt1"/>
              </a:buClr>
              <a:buSzPct val="100000"/>
              <a:buNone/>
              <a:defRPr b="1" sz="4800">
                <a:solidFill>
                  <a:schemeClr val="lt1"/>
                </a:solidFill>
              </a:defRPr>
            </a:lvl5pPr>
            <a:lvl6pPr lvl="5" rtl="0">
              <a:spcBef>
                <a:spcPts val="0"/>
              </a:spcBef>
              <a:buClr>
                <a:schemeClr val="lt1"/>
              </a:buClr>
              <a:buSzPct val="100000"/>
              <a:buNone/>
              <a:defRPr b="1" sz="4800">
                <a:solidFill>
                  <a:schemeClr val="lt1"/>
                </a:solidFill>
              </a:defRPr>
            </a:lvl6pPr>
            <a:lvl7pPr lvl="6" rtl="0">
              <a:spcBef>
                <a:spcPts val="0"/>
              </a:spcBef>
              <a:buClr>
                <a:schemeClr val="lt1"/>
              </a:buClr>
              <a:buSzPct val="100000"/>
              <a:buNone/>
              <a:defRPr b="1" sz="4800">
                <a:solidFill>
                  <a:schemeClr val="lt1"/>
                </a:solidFill>
              </a:defRPr>
            </a:lvl7pPr>
            <a:lvl8pPr lvl="7" rtl="0">
              <a:spcBef>
                <a:spcPts val="0"/>
              </a:spcBef>
              <a:buClr>
                <a:schemeClr val="lt1"/>
              </a:buClr>
              <a:buSzPct val="100000"/>
              <a:buNone/>
              <a:defRPr b="1" sz="4800">
                <a:solidFill>
                  <a:schemeClr val="lt1"/>
                </a:solidFill>
              </a:defRPr>
            </a:lvl8pPr>
            <a:lvl9pPr lvl="8" rtl="0">
              <a:spcBef>
                <a:spcPts val="0"/>
              </a:spcBef>
              <a:buClr>
                <a:schemeClr val="lt1"/>
              </a:buClr>
              <a:buSzPct val="100000"/>
              <a:buNone/>
              <a:defRPr b="1" sz="4800">
                <a:solidFill>
                  <a:schemeClr val="lt1"/>
                </a:solidFill>
              </a:defRPr>
            </a:lvl9pPr>
          </a:lstStyle>
          <a:p/>
        </p:txBody>
      </p:sp>
      <p:sp>
        <p:nvSpPr>
          <p:cNvPr id="50" name="Shape 50"/>
          <p:cNvSpPr txBox="1"/>
          <p:nvPr>
            <p:ph idx="1" type="body"/>
          </p:nvPr>
        </p:nvSpPr>
        <p:spPr>
          <a:xfrm>
            <a:off x="457200" y="1460499"/>
            <a:ext cx="8229600" cy="3465299"/>
          </a:xfrm>
          <a:prstGeom prst="rect">
            <a:avLst/>
          </a:prstGeom>
          <a:noFill/>
          <a:ln>
            <a:noFill/>
          </a:ln>
        </p:spPr>
        <p:txBody>
          <a:bodyPr anchorCtr="0" anchor="t" bIns="91425" lIns="91425" rIns="91425" tIns="91425"/>
          <a:lstStyle>
            <a:lvl1pPr lvl="0" rtl="0">
              <a:spcBef>
                <a:spcPts val="600"/>
              </a:spcBef>
              <a:buClr>
                <a:schemeClr val="dk2"/>
              </a:buClr>
              <a:buSzPct val="100000"/>
              <a:defRPr sz="3000">
                <a:solidFill>
                  <a:schemeClr val="dk2"/>
                </a:solidFill>
              </a:defRPr>
            </a:lvl1pPr>
            <a:lvl2pPr lvl="1" rtl="0">
              <a:spcBef>
                <a:spcPts val="480"/>
              </a:spcBef>
              <a:buClr>
                <a:schemeClr val="dk2"/>
              </a:buClr>
              <a:buSzPct val="100000"/>
              <a:defRPr sz="2400">
                <a:solidFill>
                  <a:schemeClr val="dk2"/>
                </a:solidFill>
              </a:defRPr>
            </a:lvl2pPr>
            <a:lvl3pPr lvl="2" rtl="0">
              <a:spcBef>
                <a:spcPts val="480"/>
              </a:spcBef>
              <a:buClr>
                <a:schemeClr val="dk2"/>
              </a:buClr>
              <a:buSzPct val="100000"/>
              <a:defRPr sz="2400">
                <a:solidFill>
                  <a:schemeClr val="dk2"/>
                </a:solidFill>
              </a:defRPr>
            </a:lvl3pPr>
            <a:lvl4pPr lvl="3" rtl="0">
              <a:spcBef>
                <a:spcPts val="360"/>
              </a:spcBef>
              <a:buClr>
                <a:schemeClr val="dk2"/>
              </a:buClr>
              <a:buSzPct val="100000"/>
              <a:defRPr sz="1800">
                <a:solidFill>
                  <a:schemeClr val="dk2"/>
                </a:solidFill>
              </a:defRPr>
            </a:lvl4pPr>
            <a:lvl5pPr lvl="4" rtl="0">
              <a:spcBef>
                <a:spcPts val="360"/>
              </a:spcBef>
              <a:buClr>
                <a:schemeClr val="dk2"/>
              </a:buClr>
              <a:buSzPct val="100000"/>
              <a:defRPr sz="1800">
                <a:solidFill>
                  <a:schemeClr val="dk2"/>
                </a:solidFill>
              </a:defRPr>
            </a:lvl5pPr>
            <a:lvl6pPr lvl="5" rtl="0">
              <a:spcBef>
                <a:spcPts val="360"/>
              </a:spcBef>
              <a:buClr>
                <a:schemeClr val="dk2"/>
              </a:buClr>
              <a:buSzPct val="100000"/>
              <a:defRPr sz="1800">
                <a:solidFill>
                  <a:schemeClr val="dk2"/>
                </a:solidFill>
              </a:defRPr>
            </a:lvl6pPr>
            <a:lvl7pPr lvl="6" rtl="0">
              <a:spcBef>
                <a:spcPts val="360"/>
              </a:spcBef>
              <a:buClr>
                <a:schemeClr val="dk2"/>
              </a:buClr>
              <a:buSzPct val="100000"/>
              <a:defRPr sz="1800">
                <a:solidFill>
                  <a:schemeClr val="dk2"/>
                </a:solidFill>
              </a:defRPr>
            </a:lvl7pPr>
            <a:lvl8pPr lvl="7" rtl="0">
              <a:spcBef>
                <a:spcPts val="360"/>
              </a:spcBef>
              <a:buClr>
                <a:schemeClr val="dk2"/>
              </a:buClr>
              <a:buSzPct val="100000"/>
              <a:defRPr sz="1800">
                <a:solidFill>
                  <a:schemeClr val="dk2"/>
                </a:solidFill>
              </a:defRPr>
            </a:lvl8pPr>
            <a:lvl9pPr lvl="8" rtl="0">
              <a:spcBef>
                <a:spcPts val="360"/>
              </a:spcBef>
              <a:buClr>
                <a:schemeClr val="dk2"/>
              </a:buClr>
              <a:buSzPct val="100000"/>
              <a:defRPr sz="1800">
                <a:solidFill>
                  <a:schemeClr val="dk2"/>
                </a:solidFill>
              </a:defRPr>
            </a:lvl9pPr>
          </a:lstStyle>
          <a:p/>
        </p:txBody>
      </p:sp>
      <p:sp>
        <p:nvSpPr>
          <p:cNvPr id="51" name="Shape 51"/>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3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1" name="Shape 81"/>
        <p:cNvGrpSpPr/>
        <p:nvPr/>
      </p:nvGrpSpPr>
      <p:grpSpPr>
        <a:xfrm>
          <a:off x="0" y="0"/>
          <a:ext cx="0" cy="0"/>
          <a:chOff x="0" y="0"/>
          <a:chExt cx="0" cy="0"/>
        </a:xfrm>
      </p:grpSpPr>
      <p:pic>
        <p:nvPicPr>
          <p:cNvPr id="82" name="Shape 82"/>
          <p:cNvPicPr preferRelativeResize="0"/>
          <p:nvPr/>
        </p:nvPicPr>
        <p:blipFill rotWithShape="1">
          <a:blip r:embed="rId1">
            <a:alphaModFix/>
          </a:blip>
          <a:srcRect b="0" l="0" r="0" t="0"/>
          <a:stretch/>
        </p:blipFill>
        <p:spPr>
          <a:xfrm>
            <a:off x="0" y="4783835"/>
            <a:ext cx="9144000" cy="359700"/>
          </a:xfrm>
          <a:prstGeom prst="rect">
            <a:avLst/>
          </a:prstGeom>
          <a:noFill/>
          <a:ln>
            <a:noFill/>
          </a:ln>
        </p:spPr>
      </p:pic>
      <p:sp>
        <p:nvSpPr>
          <p:cNvPr id="83" name="Shape 83"/>
          <p:cNvSpPr txBox="1"/>
          <p:nvPr>
            <p:ph type="title"/>
          </p:nvPr>
        </p:nvSpPr>
        <p:spPr>
          <a:xfrm>
            <a:off x="304800" y="205979"/>
            <a:ext cx="8539800" cy="476699"/>
          </a:xfrm>
          <a:prstGeom prst="rect">
            <a:avLst/>
          </a:prstGeom>
          <a:noFill/>
          <a:ln>
            <a:noFill/>
          </a:ln>
        </p:spPr>
        <p:txBody>
          <a:bodyPr anchorCtr="0" anchor="ctr" bIns="91425" lIns="91425" rIns="91425" tIns="91425"/>
          <a:lstStyle>
            <a:lvl1pPr indent="0" lvl="0" marL="0" marR="0" rtl="0" algn="l">
              <a:spcBef>
                <a:spcPts val="0"/>
              </a:spcBef>
              <a:buClr>
                <a:schemeClr val="dk1"/>
              </a:buClr>
              <a:buFont typeface="Calibri"/>
              <a:buNone/>
              <a:defRPr b="1" i="0" sz="2800" u="none" cap="none" strike="noStrike">
                <a:solidFill>
                  <a:schemeClr val="dk1"/>
                </a:solidFill>
                <a:latin typeface="Calibri"/>
                <a:ea typeface="Calibri"/>
                <a:cs typeface="Calibri"/>
                <a:sym typeface="Calibri"/>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84" name="Shape 84"/>
          <p:cNvSpPr txBox="1"/>
          <p:nvPr>
            <p:ph idx="1" type="body"/>
          </p:nvPr>
        </p:nvSpPr>
        <p:spPr>
          <a:xfrm>
            <a:off x="304798" y="900807"/>
            <a:ext cx="8539800" cy="3807299"/>
          </a:xfrm>
          <a:prstGeom prst="rect">
            <a:avLst/>
          </a:prstGeom>
          <a:noFill/>
          <a:ln>
            <a:noFill/>
          </a:ln>
        </p:spPr>
        <p:txBody>
          <a:bodyPr anchorCtr="0" anchor="t" bIns="91425" lIns="91425" rIns="91425" tIns="91425"/>
          <a:lstStyle>
            <a:lvl1pPr indent="-190500" lvl="0" marL="342900" marR="0" rtl="0" algn="l">
              <a:spcBef>
                <a:spcPts val="480"/>
              </a:spcBef>
              <a:buClr>
                <a:srgbClr val="F49A25"/>
              </a:buClr>
              <a:buFont typeface="Arial"/>
              <a:buChar char="•"/>
              <a:defRPr b="0" i="0" sz="2400" u="none" cap="none" strike="noStrike">
                <a:solidFill>
                  <a:srgbClr val="404040"/>
                </a:solidFill>
                <a:latin typeface="Calibri"/>
                <a:ea typeface="Calibri"/>
                <a:cs typeface="Calibri"/>
                <a:sym typeface="Calibri"/>
              </a:defRPr>
            </a:lvl1pPr>
            <a:lvl2pPr indent="-158750" lvl="1" marL="742950" marR="0" rtl="0" algn="l">
              <a:spcBef>
                <a:spcPts val="400"/>
              </a:spcBef>
              <a:buClr>
                <a:srgbClr val="F49A25"/>
              </a:buClr>
              <a:buFont typeface="Arial"/>
              <a:buChar char="–"/>
              <a:defRPr b="0" i="0" sz="2000" u="none" cap="none" strike="noStrike">
                <a:solidFill>
                  <a:srgbClr val="404040"/>
                </a:solidFill>
                <a:latin typeface="Calibri"/>
                <a:ea typeface="Calibri"/>
                <a:cs typeface="Calibri"/>
                <a:sym typeface="Calibri"/>
              </a:defRPr>
            </a:lvl2pPr>
            <a:lvl3pPr indent="-114300" lvl="2" marL="1143000" marR="0" rtl="0" algn="l">
              <a:spcBef>
                <a:spcPts val="360"/>
              </a:spcBef>
              <a:buClr>
                <a:srgbClr val="F49A25"/>
              </a:buClr>
              <a:buFont typeface="Arial"/>
              <a:buChar char="•"/>
              <a:defRPr b="0" i="0" sz="1800" u="none" cap="none" strike="noStrike">
                <a:solidFill>
                  <a:srgbClr val="404040"/>
                </a:solidFill>
                <a:latin typeface="Calibri"/>
                <a:ea typeface="Calibri"/>
                <a:cs typeface="Calibri"/>
                <a:sym typeface="Calibri"/>
              </a:defRPr>
            </a:lvl3pPr>
            <a:lvl4pPr indent="-127000" lvl="3" marL="1600200" marR="0" rtl="0" algn="l">
              <a:spcBef>
                <a:spcPts val="320"/>
              </a:spcBef>
              <a:buClr>
                <a:srgbClr val="F49A25"/>
              </a:buClr>
              <a:buFont typeface="Arial"/>
              <a:buChar char="–"/>
              <a:defRPr b="0" i="0" sz="1600" u="none" cap="none" strike="noStrike">
                <a:solidFill>
                  <a:srgbClr val="404040"/>
                </a:solidFill>
                <a:latin typeface="Calibri"/>
                <a:ea typeface="Calibri"/>
                <a:cs typeface="Calibri"/>
                <a:sym typeface="Calibri"/>
              </a:defRPr>
            </a:lvl4pPr>
            <a:lvl5pPr indent="-127000" lvl="4" marL="2057400" marR="0" rtl="0" algn="l">
              <a:spcBef>
                <a:spcPts val="320"/>
              </a:spcBef>
              <a:buClr>
                <a:srgbClr val="F49A25"/>
              </a:buClr>
              <a:buFont typeface="Arial"/>
              <a:buChar char="»"/>
              <a:defRPr b="0" i="0" sz="1600" u="none" cap="none" strike="noStrike">
                <a:solidFill>
                  <a:srgbClr val="404040"/>
                </a:solidFill>
                <a:latin typeface="Calibri"/>
                <a:ea typeface="Calibri"/>
                <a:cs typeface="Calibri"/>
                <a:sym typeface="Calibri"/>
              </a:defRPr>
            </a:lvl5pPr>
            <a:lvl6pPr indent="-101600" lvl="5" marL="2514600" marR="0" rtl="0" algn="l">
              <a:spcBef>
                <a:spcPts val="400"/>
              </a:spcBef>
              <a:buClr>
                <a:schemeClr val="dk1"/>
              </a:buClr>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7" name="Shape 97"/>
        <p:cNvGrpSpPr/>
        <p:nvPr/>
      </p:nvGrpSpPr>
      <p:grpSpPr>
        <a:xfrm>
          <a:off x="0" y="0"/>
          <a:ext cx="0" cy="0"/>
          <a:chOff x="0" y="0"/>
          <a:chExt cx="0" cy="0"/>
        </a:xfrm>
      </p:grpSpPr>
      <p:pic>
        <p:nvPicPr>
          <p:cNvPr id="98" name="Shape 98"/>
          <p:cNvPicPr preferRelativeResize="0"/>
          <p:nvPr/>
        </p:nvPicPr>
        <p:blipFill rotWithShape="1">
          <a:blip r:embed="rId1">
            <a:alphaModFix/>
          </a:blip>
          <a:srcRect b="0" l="0" r="0" t="0"/>
          <a:stretch/>
        </p:blipFill>
        <p:spPr>
          <a:xfrm>
            <a:off x="0" y="4783835"/>
            <a:ext cx="9144000" cy="359700"/>
          </a:xfrm>
          <a:prstGeom prst="rect">
            <a:avLst/>
          </a:prstGeom>
          <a:noFill/>
          <a:ln>
            <a:noFill/>
          </a:ln>
        </p:spPr>
      </p:pic>
      <p:sp>
        <p:nvSpPr>
          <p:cNvPr id="99" name="Shape 99"/>
          <p:cNvSpPr txBox="1"/>
          <p:nvPr>
            <p:ph type="title"/>
          </p:nvPr>
        </p:nvSpPr>
        <p:spPr>
          <a:xfrm>
            <a:off x="304800" y="205979"/>
            <a:ext cx="8539800" cy="476700"/>
          </a:xfrm>
          <a:prstGeom prst="rect">
            <a:avLst/>
          </a:prstGeom>
          <a:noFill/>
          <a:ln>
            <a:noFill/>
          </a:ln>
        </p:spPr>
        <p:txBody>
          <a:bodyPr anchorCtr="0" anchor="ctr" bIns="91425" lIns="91425" rIns="91425" tIns="91425"/>
          <a:lstStyle>
            <a:lvl1pPr indent="0" lvl="0" marL="0" marR="0" rtl="0" algn="l">
              <a:spcBef>
                <a:spcPts val="0"/>
              </a:spcBef>
              <a:buClr>
                <a:schemeClr val="dk1"/>
              </a:buClr>
              <a:buSzPct val="100000"/>
              <a:buFont typeface="Calibri"/>
              <a:buNone/>
              <a:defRPr b="1" sz="2800">
                <a:latin typeface="Calibri"/>
                <a:ea typeface="Calibri"/>
                <a:cs typeface="Calibri"/>
                <a:sym typeface="Calibri"/>
              </a:defRPr>
            </a:lvl1pPr>
            <a:lvl2pPr indent="0" lvl="1" marL="0" marR="0" rtl="0" algn="l">
              <a:spcBef>
                <a:spcPts val="0"/>
              </a:spcBef>
              <a:buSzPct val="100000"/>
              <a:buFont typeface="Calibri"/>
              <a:defRPr b="1" sz="2800">
                <a:latin typeface="Calibri"/>
                <a:ea typeface="Calibri"/>
                <a:cs typeface="Calibri"/>
                <a:sym typeface="Calibri"/>
              </a:defRPr>
            </a:lvl2pPr>
            <a:lvl3pPr indent="0" lvl="2" marL="0" marR="0" rtl="0" algn="l">
              <a:spcBef>
                <a:spcPts val="0"/>
              </a:spcBef>
              <a:buSzPct val="100000"/>
              <a:buFont typeface="Calibri"/>
              <a:defRPr b="1" sz="2800">
                <a:latin typeface="Calibri"/>
                <a:ea typeface="Calibri"/>
                <a:cs typeface="Calibri"/>
                <a:sym typeface="Calibri"/>
              </a:defRPr>
            </a:lvl3pPr>
            <a:lvl4pPr indent="0" lvl="3" marL="0" marR="0" rtl="0" algn="l">
              <a:spcBef>
                <a:spcPts val="0"/>
              </a:spcBef>
              <a:buSzPct val="100000"/>
              <a:buFont typeface="Calibri"/>
              <a:defRPr b="1" sz="2800">
                <a:latin typeface="Calibri"/>
                <a:ea typeface="Calibri"/>
                <a:cs typeface="Calibri"/>
                <a:sym typeface="Calibri"/>
              </a:defRPr>
            </a:lvl4pPr>
            <a:lvl5pPr indent="0" lvl="4" marL="0" marR="0" rtl="0" algn="l">
              <a:spcBef>
                <a:spcPts val="0"/>
              </a:spcBef>
              <a:buSzPct val="100000"/>
              <a:buFont typeface="Calibri"/>
              <a:defRPr b="1" sz="2800">
                <a:latin typeface="Calibri"/>
                <a:ea typeface="Calibri"/>
                <a:cs typeface="Calibri"/>
                <a:sym typeface="Calibri"/>
              </a:defRPr>
            </a:lvl5pPr>
            <a:lvl6pPr indent="0" lvl="5" marL="0" marR="0" rtl="0" algn="l">
              <a:spcBef>
                <a:spcPts val="0"/>
              </a:spcBef>
              <a:buSzPct val="100000"/>
              <a:buFont typeface="Calibri"/>
              <a:defRPr b="1" sz="2800">
                <a:latin typeface="Calibri"/>
                <a:ea typeface="Calibri"/>
                <a:cs typeface="Calibri"/>
                <a:sym typeface="Calibri"/>
              </a:defRPr>
            </a:lvl6pPr>
            <a:lvl7pPr indent="0" lvl="6" marL="0" marR="0" rtl="0" algn="l">
              <a:spcBef>
                <a:spcPts val="0"/>
              </a:spcBef>
              <a:buSzPct val="100000"/>
              <a:buFont typeface="Calibri"/>
              <a:defRPr b="1" sz="2800">
                <a:latin typeface="Calibri"/>
                <a:ea typeface="Calibri"/>
                <a:cs typeface="Calibri"/>
                <a:sym typeface="Calibri"/>
              </a:defRPr>
            </a:lvl7pPr>
            <a:lvl8pPr indent="0" lvl="7" marL="0" marR="0" rtl="0" algn="l">
              <a:spcBef>
                <a:spcPts val="0"/>
              </a:spcBef>
              <a:buSzPct val="100000"/>
              <a:buFont typeface="Calibri"/>
              <a:defRPr b="1" sz="2800">
                <a:latin typeface="Calibri"/>
                <a:ea typeface="Calibri"/>
                <a:cs typeface="Calibri"/>
                <a:sym typeface="Calibri"/>
              </a:defRPr>
            </a:lvl8pPr>
            <a:lvl9pPr indent="0" lvl="8" marL="0" marR="0" rtl="0" algn="l">
              <a:spcBef>
                <a:spcPts val="0"/>
              </a:spcBef>
              <a:buSzPct val="100000"/>
              <a:buFont typeface="Calibri"/>
              <a:defRPr b="1" sz="2800">
                <a:latin typeface="Calibri"/>
                <a:ea typeface="Calibri"/>
                <a:cs typeface="Calibri"/>
                <a:sym typeface="Calibri"/>
              </a:defRPr>
            </a:lvl9pPr>
          </a:lstStyle>
          <a:p/>
        </p:txBody>
      </p:sp>
      <p:sp>
        <p:nvSpPr>
          <p:cNvPr id="100" name="Shape 100"/>
          <p:cNvSpPr txBox="1"/>
          <p:nvPr>
            <p:ph idx="1" type="body"/>
          </p:nvPr>
        </p:nvSpPr>
        <p:spPr>
          <a:xfrm>
            <a:off x="304798" y="900807"/>
            <a:ext cx="8539800" cy="3807300"/>
          </a:xfrm>
          <a:prstGeom prst="rect">
            <a:avLst/>
          </a:prstGeom>
          <a:noFill/>
          <a:ln>
            <a:noFill/>
          </a:ln>
        </p:spPr>
        <p:txBody>
          <a:bodyPr anchorCtr="0" anchor="t" bIns="91425" lIns="91425" rIns="91425" tIns="91425"/>
          <a:lstStyle>
            <a:lvl1pPr indent="-190500" lvl="0" marL="342900" marR="0" rtl="0" algn="l">
              <a:spcBef>
                <a:spcPts val="480"/>
              </a:spcBef>
              <a:buClr>
                <a:srgbClr val="F49A25"/>
              </a:buClr>
              <a:buSzPct val="100000"/>
              <a:buFont typeface="Calibri"/>
              <a:buChar char="•"/>
              <a:defRPr sz="2400">
                <a:solidFill>
                  <a:srgbClr val="404040"/>
                </a:solidFill>
                <a:latin typeface="Calibri"/>
                <a:ea typeface="Calibri"/>
                <a:cs typeface="Calibri"/>
                <a:sym typeface="Calibri"/>
              </a:defRPr>
            </a:lvl1pPr>
            <a:lvl2pPr indent="-158750" lvl="1" marL="742950" marR="0" rtl="0" algn="l">
              <a:spcBef>
                <a:spcPts val="400"/>
              </a:spcBef>
              <a:buClr>
                <a:srgbClr val="F49A25"/>
              </a:buClr>
              <a:buSzPct val="100000"/>
              <a:buFont typeface="Calibri"/>
              <a:buChar char="–"/>
              <a:defRPr sz="2000">
                <a:solidFill>
                  <a:srgbClr val="404040"/>
                </a:solidFill>
                <a:latin typeface="Calibri"/>
                <a:ea typeface="Calibri"/>
                <a:cs typeface="Calibri"/>
                <a:sym typeface="Calibri"/>
              </a:defRPr>
            </a:lvl2pPr>
            <a:lvl3pPr indent="-114300" lvl="2" marL="1143000" marR="0" rtl="0" algn="l">
              <a:spcBef>
                <a:spcPts val="360"/>
              </a:spcBef>
              <a:buClr>
                <a:srgbClr val="F49A25"/>
              </a:buClr>
              <a:buSzPct val="100000"/>
              <a:buFont typeface="Calibri"/>
              <a:buChar char="•"/>
              <a:defRPr sz="1800">
                <a:solidFill>
                  <a:srgbClr val="404040"/>
                </a:solidFill>
                <a:latin typeface="Calibri"/>
                <a:ea typeface="Calibri"/>
                <a:cs typeface="Calibri"/>
                <a:sym typeface="Calibri"/>
              </a:defRPr>
            </a:lvl3pPr>
            <a:lvl4pPr indent="-127000" lvl="3" marL="1600200" marR="0" rtl="0" algn="l">
              <a:spcBef>
                <a:spcPts val="320"/>
              </a:spcBef>
              <a:buClr>
                <a:srgbClr val="F49A25"/>
              </a:buClr>
              <a:buSzPct val="100000"/>
              <a:buFont typeface="Calibri"/>
              <a:buChar char="–"/>
              <a:defRPr sz="1600">
                <a:solidFill>
                  <a:srgbClr val="404040"/>
                </a:solidFill>
                <a:latin typeface="Calibri"/>
                <a:ea typeface="Calibri"/>
                <a:cs typeface="Calibri"/>
                <a:sym typeface="Calibri"/>
              </a:defRPr>
            </a:lvl4pPr>
            <a:lvl5pPr indent="-127000" lvl="4" marL="2057400" marR="0" rtl="0" algn="l">
              <a:spcBef>
                <a:spcPts val="320"/>
              </a:spcBef>
              <a:buClr>
                <a:srgbClr val="F49A25"/>
              </a:buClr>
              <a:buSzPct val="100000"/>
              <a:buFont typeface="Calibri"/>
              <a:buChar char="»"/>
              <a:defRPr sz="1600">
                <a:solidFill>
                  <a:srgbClr val="404040"/>
                </a:solidFill>
                <a:latin typeface="Calibri"/>
                <a:ea typeface="Calibri"/>
                <a:cs typeface="Calibri"/>
                <a:sym typeface="Calibri"/>
              </a:defRPr>
            </a:lvl5pPr>
            <a:lvl6pPr indent="-101600" lvl="5" marL="2514600" marR="0" rtl="0" algn="l">
              <a:spcBef>
                <a:spcPts val="400"/>
              </a:spcBef>
              <a:buClr>
                <a:srgbClr val="F49A25"/>
              </a:buClr>
              <a:buSzPct val="100000"/>
              <a:buFont typeface="Calibri"/>
              <a:buChar char="•"/>
              <a:defRPr sz="1600">
                <a:solidFill>
                  <a:srgbClr val="404040"/>
                </a:solidFill>
                <a:latin typeface="Calibri"/>
                <a:ea typeface="Calibri"/>
                <a:cs typeface="Calibri"/>
                <a:sym typeface="Calibri"/>
              </a:defRPr>
            </a:lvl6pPr>
            <a:lvl7pPr indent="-101600" lvl="6" marL="2971800" marR="0" rtl="0" algn="l">
              <a:spcBef>
                <a:spcPts val="400"/>
              </a:spcBef>
              <a:buClr>
                <a:srgbClr val="F49A25"/>
              </a:buClr>
              <a:buSzPct val="100000"/>
              <a:buFont typeface="Calibri"/>
              <a:buChar char="•"/>
              <a:defRPr sz="1600">
                <a:solidFill>
                  <a:srgbClr val="404040"/>
                </a:solidFill>
                <a:latin typeface="Calibri"/>
                <a:ea typeface="Calibri"/>
                <a:cs typeface="Calibri"/>
                <a:sym typeface="Calibri"/>
              </a:defRPr>
            </a:lvl7pPr>
            <a:lvl8pPr indent="-101600" lvl="7" marL="3429000" marR="0" rtl="0" algn="l">
              <a:spcBef>
                <a:spcPts val="400"/>
              </a:spcBef>
              <a:buClr>
                <a:srgbClr val="F49A25"/>
              </a:buClr>
              <a:buSzPct val="100000"/>
              <a:buFont typeface="Calibri"/>
              <a:buChar char="•"/>
              <a:defRPr sz="1600">
                <a:solidFill>
                  <a:srgbClr val="404040"/>
                </a:solidFill>
                <a:latin typeface="Calibri"/>
                <a:ea typeface="Calibri"/>
                <a:cs typeface="Calibri"/>
                <a:sym typeface="Calibri"/>
              </a:defRPr>
            </a:lvl8pPr>
            <a:lvl9pPr indent="-101600" lvl="8" marL="3886200" marR="0" rtl="0" algn="l">
              <a:spcBef>
                <a:spcPts val="400"/>
              </a:spcBef>
              <a:buClr>
                <a:srgbClr val="F49A25"/>
              </a:buClr>
              <a:buSzPct val="100000"/>
              <a:buFont typeface="Calibri"/>
              <a:buChar char="•"/>
              <a:defRPr sz="1600">
                <a:solidFill>
                  <a:srgbClr val="404040"/>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5.gif"/><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comments" Target="../comments/comment3.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3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49.png"/><Relationship Id="rId10" Type="http://schemas.openxmlformats.org/officeDocument/2006/relationships/image" Target="../media/image55.png"/><Relationship Id="rId9"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55.png"/><Relationship Id="rId4" Type="http://schemas.openxmlformats.org/officeDocument/2006/relationships/image" Target="../media/image59.png"/><Relationship Id="rId10" Type="http://schemas.openxmlformats.org/officeDocument/2006/relationships/image" Target="../media/image54.png"/><Relationship Id="rId9"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49.png"/><Relationship Id="rId7" Type="http://schemas.openxmlformats.org/officeDocument/2006/relationships/image" Target="../media/image52.png"/><Relationship Id="rId8"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58.png"/><Relationship Id="rId4" Type="http://schemas.openxmlformats.org/officeDocument/2006/relationships/image" Target="../media/image57.png"/><Relationship Id="rId5"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59.png"/><Relationship Id="rId4" Type="http://schemas.openxmlformats.org/officeDocument/2006/relationships/image" Target="../media/image54.png"/><Relationship Id="rId10" Type="http://schemas.openxmlformats.org/officeDocument/2006/relationships/image" Target="../media/image53.png"/><Relationship Id="rId9"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50.png"/><Relationship Id="rId7" Type="http://schemas.openxmlformats.org/officeDocument/2006/relationships/image" Target="../media/image49.png"/><Relationship Id="rId8"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50.png"/><Relationship Id="rId10" Type="http://schemas.openxmlformats.org/officeDocument/2006/relationships/image" Target="../media/image55.png"/><Relationship Id="rId9" Type="http://schemas.openxmlformats.org/officeDocument/2006/relationships/image" Target="../media/image59.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51.png"/><Relationship Id="rId8"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4.png"/><Relationship Id="rId11" Type="http://schemas.openxmlformats.org/officeDocument/2006/relationships/image" Target="../media/image20.png"/><Relationship Id="rId10" Type="http://schemas.openxmlformats.org/officeDocument/2006/relationships/image" Target="../media/image19.png"/><Relationship Id="rId12" Type="http://schemas.openxmlformats.org/officeDocument/2006/relationships/image" Target="../media/image21.png"/><Relationship Id="rId9"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7.png"/><Relationship Id="rId8"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50.png"/><Relationship Id="rId4" Type="http://schemas.openxmlformats.org/officeDocument/2006/relationships/image" Target="../media/image49.png"/><Relationship Id="rId10" Type="http://schemas.openxmlformats.org/officeDocument/2006/relationships/image" Target="../media/image55.png"/><Relationship Id="rId9"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65.gif"/><Relationship Id="rId4" Type="http://schemas.openxmlformats.org/officeDocument/2006/relationships/image" Target="../media/image61.gif"/><Relationship Id="rId5" Type="http://schemas.openxmlformats.org/officeDocument/2006/relationships/image" Target="../media/image62.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60.gif"/><Relationship Id="rId4" Type="http://schemas.openxmlformats.org/officeDocument/2006/relationships/image" Target="../media/image64.gif"/><Relationship Id="rId5" Type="http://schemas.openxmlformats.org/officeDocument/2006/relationships/image" Target="../media/image69.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comments" Target="../comments/comment4.xml"/><Relationship Id="rId4" Type="http://schemas.openxmlformats.org/officeDocument/2006/relationships/image" Target="../media/image63.png"/><Relationship Id="rId5"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67.png"/><Relationship Id="rId4" Type="http://schemas.openxmlformats.org/officeDocument/2006/relationships/image" Target="../media/image72.gif"/><Relationship Id="rId5" Type="http://schemas.openxmlformats.org/officeDocument/2006/relationships/image" Target="../media/image68.png"/><Relationship Id="rId6" Type="http://schemas.openxmlformats.org/officeDocument/2006/relationships/image" Target="../media/image75.gif"/><Relationship Id="rId7" Type="http://schemas.openxmlformats.org/officeDocument/2006/relationships/image" Target="../media/image74.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8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4.png"/><Relationship Id="rId11" Type="http://schemas.openxmlformats.org/officeDocument/2006/relationships/image" Target="../media/image20.png"/><Relationship Id="rId10" Type="http://schemas.openxmlformats.org/officeDocument/2006/relationships/image" Target="../media/image19.png"/><Relationship Id="rId12" Type="http://schemas.openxmlformats.org/officeDocument/2006/relationships/image" Target="../media/image21.png"/><Relationship Id="rId9"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7.png"/><Relationship Id="rId8"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image" Target="../media/image83.png"/><Relationship Id="rId4" Type="http://schemas.openxmlformats.org/officeDocument/2006/relationships/image" Target="../media/image87.png"/><Relationship Id="rId5"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77.jp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comments" Target="../comments/comment5.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78.png"/><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comments" Target="../comments/comment6.xml"/><Relationship Id="rId4" Type="http://schemas.openxmlformats.org/officeDocument/2006/relationships/image" Target="../media/image78.png"/><Relationship Id="rId5" Type="http://schemas.openxmlformats.org/officeDocument/2006/relationships/image" Target="../media/image81.png"/><Relationship Id="rId6"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ctrTitle"/>
          </p:nvPr>
        </p:nvSpPr>
        <p:spPr>
          <a:xfrm>
            <a:off x="596300" y="1239700"/>
            <a:ext cx="6653400" cy="2979300"/>
          </a:xfrm>
          <a:prstGeom prst="rect">
            <a:avLst/>
          </a:prstGeom>
        </p:spPr>
        <p:txBody>
          <a:bodyPr anchorCtr="0" anchor="t" bIns="91425" lIns="91425" rIns="91425" tIns="91425">
            <a:noAutofit/>
          </a:bodyPr>
          <a:lstStyle/>
          <a:p>
            <a:pPr lvl="0" rtl="0">
              <a:spcBef>
                <a:spcPts val="0"/>
              </a:spcBef>
              <a:buNone/>
            </a:pPr>
            <a:r>
              <a:rPr b="1" lang="en" sz="2800">
                <a:latin typeface="Lato"/>
                <a:ea typeface="Lato"/>
                <a:cs typeface="Lato"/>
                <a:sym typeface="Lato"/>
              </a:rPr>
              <a:t>React: Building a Modern UI Experience at Appian</a:t>
            </a:r>
          </a:p>
          <a:p>
            <a:pPr lvl="0" rtl="0">
              <a:spcBef>
                <a:spcPts val="0"/>
              </a:spcBef>
              <a:buNone/>
            </a:pPr>
            <a:r>
              <a:t/>
            </a:r>
            <a:endParaRPr sz="2400">
              <a:latin typeface="Lato"/>
              <a:ea typeface="Lato"/>
              <a:cs typeface="Lato"/>
              <a:sym typeface="Lato"/>
            </a:endParaRPr>
          </a:p>
          <a:p>
            <a:pPr lvl="0">
              <a:spcBef>
                <a:spcPts val="0"/>
              </a:spcBef>
              <a:buNone/>
            </a:pPr>
            <a:r>
              <a:rPr lang="en" sz="1800">
                <a:latin typeface="Lato"/>
                <a:ea typeface="Lato"/>
                <a:cs typeface="Lato"/>
                <a:sym typeface="Lato"/>
              </a:rPr>
              <a:t>February</a:t>
            </a:r>
            <a:r>
              <a:rPr lang="en" sz="1800">
                <a:latin typeface="Lato"/>
                <a:ea typeface="Lato"/>
                <a:cs typeface="Lato"/>
                <a:sym typeface="Lato"/>
              </a:rPr>
              <a:t> 8th, 2017</a:t>
            </a:r>
          </a:p>
          <a:p>
            <a:pPr lvl="0" rtl="0">
              <a:spcBef>
                <a:spcPts val="0"/>
              </a:spcBef>
              <a:buNone/>
            </a:pPr>
            <a:r>
              <a:t/>
            </a:r>
            <a:endParaRPr sz="1800">
              <a:latin typeface="Lato"/>
              <a:ea typeface="Lato"/>
              <a:cs typeface="Lato"/>
              <a:sym typeface="Lato"/>
            </a:endParaRPr>
          </a:p>
          <a:p>
            <a:pPr lvl="0">
              <a:spcBef>
                <a:spcPts val="0"/>
              </a:spcBef>
              <a:buClr>
                <a:schemeClr val="dk1"/>
              </a:buClr>
              <a:buSzPct val="61111"/>
              <a:buFont typeface="Arial"/>
              <a:buNone/>
            </a:pPr>
            <a:r>
              <a:rPr lang="en" sz="1800">
                <a:latin typeface="Lato"/>
                <a:ea typeface="Lato"/>
                <a:cs typeface="Lato"/>
                <a:sym typeface="Lato"/>
              </a:rPr>
              <a:t>Austin Fathman, Software Engineer</a:t>
            </a:r>
          </a:p>
          <a:p>
            <a:pPr lvl="0">
              <a:spcBef>
                <a:spcPts val="0"/>
              </a:spcBef>
              <a:buClr>
                <a:schemeClr val="dk1"/>
              </a:buClr>
              <a:buSzPct val="61111"/>
              <a:buFont typeface="Arial"/>
              <a:buNone/>
            </a:pPr>
            <a:r>
              <a:rPr lang="en" sz="1800">
                <a:latin typeface="Lato"/>
                <a:ea typeface="Lato"/>
                <a:cs typeface="Lato"/>
                <a:sym typeface="Lato"/>
              </a:rPr>
              <a:t>Kevin Hogan, Software Engineer II</a:t>
            </a:r>
          </a:p>
          <a:p>
            <a:pPr lvl="0">
              <a:spcBef>
                <a:spcPts val="0"/>
              </a:spcBef>
              <a:buClr>
                <a:schemeClr val="dk1"/>
              </a:buClr>
              <a:buSzPct val="61111"/>
              <a:buFont typeface="Arial"/>
              <a:buNone/>
            </a:pPr>
            <a:r>
              <a:rPr lang="en" sz="1800">
                <a:latin typeface="Lato"/>
                <a:ea typeface="Lato"/>
                <a:cs typeface="Lato"/>
                <a:sym typeface="Lato"/>
              </a:rPr>
              <a:t>Rose Wang, Software Engineer II</a:t>
            </a:r>
          </a:p>
          <a:p>
            <a:pPr lvl="0">
              <a:spcBef>
                <a:spcPts val="0"/>
              </a:spcBef>
              <a:buNone/>
            </a:pPr>
            <a:r>
              <a:t/>
            </a:r>
            <a:endParaRPr sz="1800">
              <a:latin typeface="Lato"/>
              <a:ea typeface="Lato"/>
              <a:cs typeface="Lato"/>
              <a:sym typeface="Lato"/>
            </a:endParaRPr>
          </a:p>
          <a:p>
            <a:pPr lvl="0">
              <a:spcBef>
                <a:spcPts val="0"/>
              </a:spcBef>
              <a:buNone/>
            </a:pPr>
            <a:r>
              <a:t/>
            </a:r>
            <a:endParaRPr sz="1800">
              <a:latin typeface="Lato"/>
              <a:ea typeface="Lato"/>
              <a:cs typeface="Lato"/>
              <a:sym typeface="Lato"/>
            </a:endParaRPr>
          </a:p>
          <a:p>
            <a:pPr lvl="0">
              <a:spcBef>
                <a:spcPts val="0"/>
              </a:spcBef>
              <a:buNone/>
            </a:pPr>
            <a:r>
              <a:t/>
            </a:r>
            <a:endParaRPr sz="1800">
              <a:latin typeface="Lato"/>
              <a:ea typeface="Lato"/>
              <a:cs typeface="Lato"/>
              <a:sym typeface="Lato"/>
            </a:endParaRPr>
          </a:p>
          <a:p>
            <a:pPr lvl="0">
              <a:spcBef>
                <a:spcPts val="0"/>
              </a:spcBef>
              <a:buNone/>
            </a:pPr>
            <a:r>
              <a:t/>
            </a:r>
            <a:endParaRPr sz="1800">
              <a:latin typeface="Lato"/>
              <a:ea typeface="Lato"/>
              <a:cs typeface="Lato"/>
              <a:sym typeface="Lato"/>
            </a:endParaRPr>
          </a:p>
          <a:p>
            <a:pPr lvl="0">
              <a:spcBef>
                <a:spcPts val="0"/>
              </a:spcBef>
              <a:buNone/>
            </a:pPr>
            <a:r>
              <a:t/>
            </a:r>
            <a:endParaRPr sz="600">
              <a:latin typeface="Lato"/>
              <a:ea typeface="Lato"/>
              <a:cs typeface="Lato"/>
              <a:sym typeface="Lato"/>
            </a:endParaRPr>
          </a:p>
          <a:p>
            <a:pPr lvl="0" rtl="0">
              <a:spcBef>
                <a:spcPts val="0"/>
              </a:spcBef>
              <a:buClr>
                <a:schemeClr val="dk1"/>
              </a:buClr>
              <a:buSzPct val="61111"/>
              <a:buFont typeface="Arial"/>
              <a:buNone/>
            </a:pPr>
            <a:r>
              <a:t/>
            </a:r>
            <a:endParaRPr sz="1800">
              <a:solidFill>
                <a:srgbClr val="FFFFFF"/>
              </a:solidFill>
              <a:latin typeface="Lato"/>
              <a:ea typeface="Lato"/>
              <a:cs typeface="Lato"/>
              <a:sym typeface="Lato"/>
            </a:endParaRPr>
          </a:p>
          <a:p>
            <a:pPr lvl="0" rtl="0">
              <a:spcBef>
                <a:spcPts val="0"/>
              </a:spcBef>
              <a:buNone/>
            </a:pPr>
            <a:r>
              <a:t/>
            </a:r>
            <a:endParaRPr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pic>
        <p:nvPicPr>
          <p:cNvPr id="257" name="Shape 257"/>
          <p:cNvPicPr preferRelativeResize="0"/>
          <p:nvPr/>
        </p:nvPicPr>
        <p:blipFill rotWithShape="1">
          <a:blip r:embed="rId3">
            <a:alphaModFix/>
          </a:blip>
          <a:srcRect b="0" l="0" r="0" t="0"/>
          <a:stretch/>
        </p:blipFill>
        <p:spPr>
          <a:xfrm>
            <a:off x="0" y="0"/>
            <a:ext cx="9144000" cy="4786199"/>
          </a:xfrm>
          <a:prstGeom prst="rect">
            <a:avLst/>
          </a:prstGeom>
          <a:noFill/>
          <a:ln>
            <a:noFill/>
          </a:ln>
        </p:spPr>
      </p:pic>
      <p:pic>
        <p:nvPicPr>
          <p:cNvPr id="258" name="Shape 258"/>
          <p:cNvPicPr preferRelativeResize="0"/>
          <p:nvPr/>
        </p:nvPicPr>
        <p:blipFill rotWithShape="1">
          <a:blip r:embed="rId4">
            <a:alphaModFix/>
          </a:blip>
          <a:srcRect b="0" l="0" r="0" t="0"/>
          <a:stretch/>
        </p:blipFill>
        <p:spPr>
          <a:xfrm>
            <a:off x="0" y="0"/>
            <a:ext cx="9144000" cy="4786199"/>
          </a:xfrm>
          <a:prstGeom prst="rect">
            <a:avLst/>
          </a:prstGeom>
          <a:noFill/>
          <a:ln>
            <a:noFill/>
          </a:ln>
        </p:spPr>
      </p:pic>
      <p:pic>
        <p:nvPicPr>
          <p:cNvPr id="259" name="Shape 259"/>
          <p:cNvPicPr preferRelativeResize="0"/>
          <p:nvPr/>
        </p:nvPicPr>
        <p:blipFill rotWithShape="1">
          <a:blip r:embed="rId5">
            <a:alphaModFix/>
          </a:blip>
          <a:srcRect b="0" l="0" r="0" t="0"/>
          <a:stretch/>
        </p:blipFill>
        <p:spPr>
          <a:xfrm>
            <a:off x="0" y="0"/>
            <a:ext cx="9144000" cy="4786199"/>
          </a:xfrm>
          <a:prstGeom prst="rect">
            <a:avLst/>
          </a:prstGeom>
          <a:noFill/>
          <a:ln>
            <a:noFill/>
          </a:ln>
        </p:spPr>
      </p:pic>
      <p:pic>
        <p:nvPicPr>
          <p:cNvPr id="260" name="Shape 260"/>
          <p:cNvPicPr preferRelativeResize="0"/>
          <p:nvPr/>
        </p:nvPicPr>
        <p:blipFill rotWithShape="1">
          <a:blip r:embed="rId6">
            <a:alphaModFix/>
          </a:blip>
          <a:srcRect b="0" l="0" r="0" t="0"/>
          <a:stretch/>
        </p:blipFill>
        <p:spPr>
          <a:xfrm>
            <a:off x="0" y="0"/>
            <a:ext cx="9144000" cy="4786199"/>
          </a:xfrm>
          <a:prstGeom prst="rect">
            <a:avLst/>
          </a:prstGeom>
          <a:noFill/>
          <a:ln>
            <a:noFill/>
          </a:ln>
        </p:spPr>
      </p:pic>
      <p:sp>
        <p:nvSpPr>
          <p:cNvPr id="261" name="Shape 261"/>
          <p:cNvSpPr txBox="1"/>
          <p:nvPr/>
        </p:nvSpPr>
        <p:spPr>
          <a:xfrm>
            <a:off x="0" y="474345"/>
            <a:ext cx="5637599" cy="888600"/>
          </a:xfrm>
          <a:prstGeom prst="rect">
            <a:avLst/>
          </a:prstGeom>
          <a:noFill/>
          <a:ln>
            <a:noFill/>
          </a:ln>
        </p:spPr>
        <p:txBody>
          <a:bodyPr anchorCtr="0" anchor="ctr" bIns="45700" lIns="45700" rIns="45700" tIns="45700">
            <a:noAutofit/>
          </a:bodyPr>
          <a:lstStyle/>
          <a:p>
            <a:pPr indent="0" lvl="0" marL="0" marR="0" rtl="0" algn="ctr">
              <a:spcBef>
                <a:spcPts val="0"/>
              </a:spcBef>
              <a:buSzPct val="25000"/>
              <a:buNone/>
            </a:pPr>
            <a:r>
              <a:rPr b="0" i="0" lang="en" sz="4400" u="none" cap="none" strike="noStrike">
                <a:solidFill>
                  <a:srgbClr val="595959"/>
                </a:solidFill>
                <a:latin typeface="Lato"/>
                <a:ea typeface="Lato"/>
                <a:cs typeface="Lato"/>
                <a:sym typeface="Lato"/>
              </a:rPr>
              <a:t>works on </a:t>
            </a:r>
            <a:r>
              <a:rPr b="1" i="0" lang="en" sz="4400" u="none" cap="none" strike="noStrike">
                <a:solidFill>
                  <a:srgbClr val="F49A25"/>
                </a:solidFill>
                <a:latin typeface="Lato"/>
                <a:ea typeface="Lato"/>
                <a:cs typeface="Lato"/>
                <a:sym typeface="Lato"/>
              </a:rPr>
              <a:t>all </a:t>
            </a:r>
            <a:r>
              <a:rPr b="0" i="0" lang="en" sz="4400" u="none" cap="none" strike="noStrike">
                <a:solidFill>
                  <a:srgbClr val="595959"/>
                </a:solidFill>
                <a:latin typeface="Lato"/>
                <a:ea typeface="Lato"/>
                <a:cs typeface="Lato"/>
                <a:sym typeface="Lato"/>
              </a:rPr>
              <a:t>devices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pic>
        <p:nvPicPr>
          <p:cNvPr id="266" name="Shape 266"/>
          <p:cNvPicPr preferRelativeResize="0"/>
          <p:nvPr/>
        </p:nvPicPr>
        <p:blipFill>
          <a:blip r:embed="rId3">
            <a:alphaModFix/>
          </a:blip>
          <a:stretch>
            <a:fillRect/>
          </a:stretch>
        </p:blipFill>
        <p:spPr>
          <a:xfrm>
            <a:off x="884675" y="624074"/>
            <a:ext cx="8259325" cy="4519424"/>
          </a:xfrm>
          <a:prstGeom prst="rect">
            <a:avLst/>
          </a:prstGeom>
          <a:noFill/>
          <a:ln>
            <a:noFill/>
          </a:ln>
        </p:spPr>
      </p:pic>
      <p:pic>
        <p:nvPicPr>
          <p:cNvPr id="267" name="Shape 267"/>
          <p:cNvPicPr preferRelativeResize="0"/>
          <p:nvPr/>
        </p:nvPicPr>
        <p:blipFill>
          <a:blip r:embed="rId4">
            <a:alphaModFix/>
          </a:blip>
          <a:stretch>
            <a:fillRect/>
          </a:stretch>
        </p:blipFill>
        <p:spPr>
          <a:xfrm flipH="1" rot="10800000">
            <a:off x="2998775" y="4582521"/>
            <a:ext cx="6138374" cy="560979"/>
          </a:xfrm>
          <a:prstGeom prst="rect">
            <a:avLst/>
          </a:prstGeom>
          <a:noFill/>
          <a:ln>
            <a:noFill/>
          </a:ln>
        </p:spPr>
      </p:pic>
      <p:pic>
        <p:nvPicPr>
          <p:cNvPr descr="ezgif.com-gif-maker.gif" id="268" name="Shape 268"/>
          <p:cNvPicPr preferRelativeResize="0"/>
          <p:nvPr/>
        </p:nvPicPr>
        <p:blipFill>
          <a:blip r:embed="rId5">
            <a:alphaModFix/>
          </a:blip>
          <a:stretch>
            <a:fillRect/>
          </a:stretch>
        </p:blipFill>
        <p:spPr>
          <a:xfrm>
            <a:off x="2998766" y="1648117"/>
            <a:ext cx="6138374" cy="3286575"/>
          </a:xfrm>
          <a:prstGeom prst="rect">
            <a:avLst/>
          </a:prstGeom>
          <a:noFill/>
          <a:ln>
            <a:noFill/>
          </a:ln>
        </p:spPr>
      </p:pic>
      <p:sp>
        <p:nvSpPr>
          <p:cNvPr id="269" name="Shape 269"/>
          <p:cNvSpPr txBox="1"/>
          <p:nvPr/>
        </p:nvSpPr>
        <p:spPr>
          <a:xfrm>
            <a:off x="0" y="-9500"/>
            <a:ext cx="5899500" cy="888600"/>
          </a:xfrm>
          <a:prstGeom prst="rect">
            <a:avLst/>
          </a:prstGeom>
          <a:noFill/>
          <a:ln>
            <a:noFill/>
          </a:ln>
        </p:spPr>
        <p:txBody>
          <a:bodyPr anchorCtr="0" anchor="ctr" bIns="45700" lIns="45700" rIns="45700" tIns="45700">
            <a:noAutofit/>
          </a:bodyPr>
          <a:lstStyle/>
          <a:p>
            <a:pPr indent="0" lvl="0" marL="0" marR="0" rtl="0" algn="ctr">
              <a:spcBef>
                <a:spcPts val="0"/>
              </a:spcBef>
              <a:buSzPct val="25000"/>
              <a:buNone/>
            </a:pPr>
            <a:r>
              <a:rPr lang="en" sz="4400">
                <a:solidFill>
                  <a:srgbClr val="595959"/>
                </a:solidFill>
                <a:latin typeface="Lato"/>
                <a:ea typeface="Lato"/>
                <a:cs typeface="Lato"/>
                <a:sym typeface="Lato"/>
              </a:rPr>
              <a:t>powerful and </a:t>
            </a:r>
            <a:r>
              <a:rPr lang="en" sz="4400">
                <a:solidFill>
                  <a:srgbClr val="F49A25"/>
                </a:solidFill>
                <a:latin typeface="Lato"/>
                <a:ea typeface="Lato"/>
                <a:cs typeface="Lato"/>
                <a:sym typeface="Lato"/>
              </a:rPr>
              <a:t>dynamic</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pic>
        <p:nvPicPr>
          <p:cNvPr id="274" name="Shape 274"/>
          <p:cNvPicPr preferRelativeResize="0"/>
          <p:nvPr/>
        </p:nvPicPr>
        <p:blipFill>
          <a:blip r:embed="rId3">
            <a:alphaModFix/>
          </a:blip>
          <a:stretch>
            <a:fillRect/>
          </a:stretch>
        </p:blipFill>
        <p:spPr>
          <a:xfrm>
            <a:off x="2259937" y="1850387"/>
            <a:ext cx="4624125" cy="144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SAIL: Simple, Declarative, Composable (Server)</a:t>
            </a:r>
          </a:p>
        </p:txBody>
      </p:sp>
      <p:sp>
        <p:nvSpPr>
          <p:cNvPr id="280" name="Shape 280"/>
          <p:cNvSpPr txBox="1"/>
          <p:nvPr>
            <p:ph idx="1" type="body"/>
          </p:nvPr>
        </p:nvSpPr>
        <p:spPr>
          <a:xfrm>
            <a:off x="304800" y="900800"/>
            <a:ext cx="8539800" cy="3444300"/>
          </a:xfrm>
          <a:prstGeom prst="rect">
            <a:avLst/>
          </a:prstGeom>
        </p:spPr>
        <p:txBody>
          <a:bodyPr anchorCtr="0" anchor="ctr" bIns="91425" lIns="91425" rIns="91425" tIns="91425">
            <a:noAutofit/>
          </a:bodyPr>
          <a:lstStyle/>
          <a:p>
            <a:pPr indent="0" lvl="0" marL="0" rtl="0" algn="ctr">
              <a:spcBef>
                <a:spcPts val="0"/>
              </a:spcBef>
              <a:buNone/>
            </a:pPr>
            <a:r>
              <a:rPr i="1" lang="en"/>
              <a:t>A </a:t>
            </a:r>
            <a:r>
              <a:rPr b="1" i="1" lang="en"/>
              <a:t>declarative UI framework</a:t>
            </a:r>
            <a:r>
              <a:rPr i="1" lang="en"/>
              <a:t> built on top of Appian's built-in </a:t>
            </a:r>
            <a:r>
              <a:rPr b="1" i="1" lang="en"/>
              <a:t>expression language</a:t>
            </a:r>
            <a:r>
              <a:rPr i="1" lang="en"/>
              <a:t>, allowing designers to easily incorporate features of the Appian platform into complex interfaces.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SAIL: Simple, Declarative, Composable (Server)</a:t>
            </a:r>
          </a:p>
        </p:txBody>
      </p:sp>
      <p:sp>
        <p:nvSpPr>
          <p:cNvPr id="286" name="Shape 286"/>
          <p:cNvSpPr txBox="1"/>
          <p:nvPr/>
        </p:nvSpPr>
        <p:spPr>
          <a:xfrm>
            <a:off x="424800" y="1217900"/>
            <a:ext cx="4285800" cy="3118800"/>
          </a:xfrm>
          <a:prstGeom prst="rect">
            <a:avLst/>
          </a:prstGeom>
          <a:solidFill>
            <a:srgbClr val="EFEFEF"/>
          </a:solidFill>
          <a:ln>
            <a:noFill/>
          </a:ln>
        </p:spPr>
        <p:txBody>
          <a:bodyPr anchorCtr="0" anchor="t" bIns="91425" lIns="91425" rIns="91425" tIns="91425">
            <a:noAutofit/>
          </a:bodyPr>
          <a:lstStyle/>
          <a:p>
            <a:pPr lvl="0" rtl="0">
              <a:spcBef>
                <a:spcPts val="0"/>
              </a:spcBef>
              <a:buNone/>
            </a:pPr>
            <a:r>
              <a:rPr lang="en">
                <a:latin typeface="Consolas"/>
                <a:ea typeface="Consolas"/>
                <a:cs typeface="Consolas"/>
                <a:sym typeface="Consolas"/>
              </a:rPr>
              <a:t>load(</a:t>
            </a:r>
          </a:p>
          <a:p>
            <a:pPr lvl="0" rtl="0">
              <a:spcBef>
                <a:spcPts val="0"/>
              </a:spcBef>
              <a:buNone/>
            </a:pPr>
            <a:r>
              <a:rPr lang="en">
                <a:latin typeface="Consolas"/>
                <a:ea typeface="Consolas"/>
                <a:cs typeface="Consolas"/>
                <a:sym typeface="Consolas"/>
              </a:rPr>
              <a:t>  </a:t>
            </a:r>
            <a:r>
              <a:rPr b="1" lang="en">
                <a:latin typeface="Consolas"/>
                <a:ea typeface="Consolas"/>
                <a:cs typeface="Consolas"/>
                <a:sym typeface="Consolas"/>
              </a:rPr>
              <a:t>value</a:t>
            </a:r>
            <a:r>
              <a:rPr lang="en">
                <a:latin typeface="Consolas"/>
                <a:ea typeface="Consolas"/>
                <a:cs typeface="Consolas"/>
                <a:sym typeface="Consolas"/>
              </a:rPr>
              <a:t>,</a:t>
            </a:r>
          </a:p>
          <a:p>
            <a:pPr lvl="0" rtl="0">
              <a:spcBef>
                <a:spcPts val="0"/>
              </a:spcBef>
              <a:buNone/>
            </a:pPr>
            <a:r>
              <a:rPr lang="en">
                <a:latin typeface="Consolas"/>
                <a:ea typeface="Consolas"/>
                <a:cs typeface="Consolas"/>
                <a:sym typeface="Consolas"/>
              </a:rPr>
              <a:t>  {</a:t>
            </a:r>
          </a:p>
          <a:p>
            <a:pPr lvl="0" rtl="0">
              <a:spcBef>
                <a:spcPts val="0"/>
              </a:spcBef>
              <a:buNone/>
            </a:pPr>
            <a:r>
              <a:rPr lang="en">
                <a:latin typeface="Consolas"/>
                <a:ea typeface="Consolas"/>
                <a:cs typeface="Consolas"/>
                <a:sym typeface="Consolas"/>
              </a:rPr>
              <a:t>    textField(</a:t>
            </a:r>
          </a:p>
          <a:p>
            <a:pPr lvl="0" rtl="0">
              <a:spcBef>
                <a:spcPts val="0"/>
              </a:spcBef>
              <a:buNone/>
            </a:pPr>
            <a:r>
              <a:rPr lang="en">
                <a:latin typeface="Consolas"/>
                <a:ea typeface="Consolas"/>
                <a:cs typeface="Consolas"/>
                <a:sym typeface="Consolas"/>
              </a:rPr>
              <a:t>      value: </a:t>
            </a:r>
            <a:r>
              <a:rPr b="1" lang="en">
                <a:latin typeface="Consolas"/>
                <a:ea typeface="Consolas"/>
                <a:cs typeface="Consolas"/>
                <a:sym typeface="Consolas"/>
              </a:rPr>
              <a:t>value</a:t>
            </a:r>
            <a:r>
              <a:rPr lang="en">
                <a:latin typeface="Consolas"/>
                <a:ea typeface="Consolas"/>
                <a:cs typeface="Consolas"/>
                <a:sym typeface="Consolas"/>
              </a:rPr>
              <a:t>,</a:t>
            </a:r>
          </a:p>
          <a:p>
            <a:pPr lvl="0">
              <a:spcBef>
                <a:spcPts val="0"/>
              </a:spcBef>
              <a:buNone/>
            </a:pPr>
            <a:r>
              <a:rPr lang="en">
                <a:latin typeface="Consolas"/>
                <a:ea typeface="Consolas"/>
                <a:cs typeface="Consolas"/>
                <a:sym typeface="Consolas"/>
              </a:rPr>
              <a:t>      saveInto: </a:t>
            </a:r>
            <a:r>
              <a:rPr b="1" lang="en">
                <a:latin typeface="Consolas"/>
                <a:ea typeface="Consolas"/>
                <a:cs typeface="Consolas"/>
                <a:sym typeface="Consolas"/>
              </a:rPr>
              <a:t>value</a:t>
            </a:r>
            <a:r>
              <a:rPr lang="en">
                <a:latin typeface="Consolas"/>
                <a:ea typeface="Consolas"/>
                <a:cs typeface="Consolas"/>
                <a:sym typeface="Consolas"/>
              </a:rPr>
              <a:t>,</a:t>
            </a:r>
          </a:p>
          <a:p>
            <a:pPr lvl="0" rtl="0">
              <a:spcBef>
                <a:spcPts val="0"/>
              </a:spcBef>
              <a:buNone/>
            </a:pPr>
            <a:r>
              <a:rPr lang="en">
                <a:latin typeface="Consolas"/>
                <a:ea typeface="Consolas"/>
                <a:cs typeface="Consolas"/>
                <a:sym typeface="Consolas"/>
              </a:rPr>
              <a:t>      refreshAfter: "keypress"</a:t>
            </a:r>
          </a:p>
          <a:p>
            <a:pPr lvl="0" rtl="0">
              <a:spcBef>
                <a:spcPts val="0"/>
              </a:spcBef>
              <a:buNone/>
            </a:pPr>
            <a:r>
              <a:rPr lang="en">
                <a:latin typeface="Consolas"/>
                <a:ea typeface="Consolas"/>
                <a:cs typeface="Consolas"/>
                <a:sym typeface="Consolas"/>
              </a:rPr>
              <a:t>    ),</a:t>
            </a:r>
          </a:p>
          <a:p>
            <a:pPr lvl="0" rtl="0">
              <a:spcBef>
                <a:spcPts val="0"/>
              </a:spcBef>
              <a:buNone/>
            </a:pPr>
            <a:r>
              <a:rPr lang="en">
                <a:latin typeface="Consolas"/>
                <a:ea typeface="Consolas"/>
                <a:cs typeface="Consolas"/>
                <a:sym typeface="Consolas"/>
              </a:rPr>
              <a:t>    textField(</a:t>
            </a:r>
          </a:p>
          <a:p>
            <a:pPr lvl="0" rtl="0">
              <a:spcBef>
                <a:spcPts val="0"/>
              </a:spcBef>
              <a:buNone/>
            </a:pPr>
            <a:r>
              <a:rPr lang="en">
                <a:latin typeface="Consolas"/>
                <a:ea typeface="Consolas"/>
                <a:cs typeface="Consolas"/>
                <a:sym typeface="Consolas"/>
              </a:rPr>
              <a:t>      value: </a:t>
            </a:r>
            <a:r>
              <a:rPr b="1" lang="en">
                <a:latin typeface="Consolas"/>
                <a:ea typeface="Consolas"/>
                <a:cs typeface="Consolas"/>
                <a:sym typeface="Consolas"/>
              </a:rPr>
              <a:t>value</a:t>
            </a:r>
            <a:r>
              <a:rPr lang="en">
                <a:latin typeface="Consolas"/>
                <a:ea typeface="Consolas"/>
                <a:cs typeface="Consolas"/>
                <a:sym typeface="Consolas"/>
              </a:rPr>
              <a:t>,</a:t>
            </a:r>
          </a:p>
          <a:p>
            <a:pPr lvl="0" rtl="0">
              <a:spcBef>
                <a:spcPts val="0"/>
              </a:spcBef>
              <a:buNone/>
            </a:pPr>
            <a:r>
              <a:rPr lang="en">
                <a:latin typeface="Consolas"/>
                <a:ea typeface="Consolas"/>
                <a:cs typeface="Consolas"/>
                <a:sym typeface="Consolas"/>
              </a:rPr>
              <a:t>      readOnly: true</a:t>
            </a:r>
          </a:p>
          <a:p>
            <a:pPr lvl="0" rtl="0">
              <a:spcBef>
                <a:spcPts val="0"/>
              </a:spcBef>
              <a:buNone/>
            </a:pPr>
            <a:r>
              <a:rPr lang="en">
                <a:latin typeface="Consolas"/>
                <a:ea typeface="Consolas"/>
                <a:cs typeface="Consolas"/>
                <a:sym typeface="Consolas"/>
              </a:rPr>
              <a:t>    )</a:t>
            </a:r>
          </a:p>
          <a:p>
            <a:pPr lvl="0" rtl="0">
              <a:spcBef>
                <a:spcPts val="0"/>
              </a:spcBef>
              <a:buNone/>
            </a:pPr>
            <a:r>
              <a:rPr lang="en">
                <a:latin typeface="Consolas"/>
                <a:ea typeface="Consolas"/>
                <a:cs typeface="Consolas"/>
                <a:sym typeface="Consolas"/>
              </a:rPr>
              <a:t>  }</a:t>
            </a:r>
          </a:p>
          <a:p>
            <a:pPr lvl="0" rtl="0">
              <a:spcBef>
                <a:spcPts val="0"/>
              </a:spcBef>
              <a:buNone/>
            </a:pPr>
            <a:r>
              <a:rPr lang="en">
                <a:latin typeface="Consolas"/>
                <a:ea typeface="Consolas"/>
                <a:cs typeface="Consolas"/>
                <a:sym typeface="Consolas"/>
              </a:rPr>
              <a:t>)</a:t>
            </a:r>
          </a:p>
        </p:txBody>
      </p:sp>
      <p:pic>
        <p:nvPicPr>
          <p:cNvPr id="287" name="Shape 287"/>
          <p:cNvPicPr preferRelativeResize="0"/>
          <p:nvPr/>
        </p:nvPicPr>
        <p:blipFill>
          <a:blip r:embed="rId3">
            <a:alphaModFix/>
          </a:blip>
          <a:stretch>
            <a:fillRect/>
          </a:stretch>
        </p:blipFill>
        <p:spPr>
          <a:xfrm>
            <a:off x="5671125" y="1676400"/>
            <a:ext cx="2590800" cy="1790700"/>
          </a:xfrm>
          <a:prstGeom prst="rect">
            <a:avLst/>
          </a:prstGeom>
          <a:noFill/>
          <a:ln>
            <a:noFill/>
          </a:ln>
        </p:spPr>
      </p:pic>
      <p:pic>
        <p:nvPicPr>
          <p:cNvPr id="288" name="Shape 288"/>
          <p:cNvPicPr preferRelativeResize="0"/>
          <p:nvPr/>
        </p:nvPicPr>
        <p:blipFill>
          <a:blip r:embed="rId4">
            <a:alphaModFix/>
          </a:blip>
          <a:stretch>
            <a:fillRect/>
          </a:stretch>
        </p:blipFill>
        <p:spPr>
          <a:xfrm>
            <a:off x="424791" y="741191"/>
            <a:ext cx="1527886" cy="47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 name="Shape 292"/>
        <p:cNvGrpSpPr/>
        <p:nvPr/>
      </p:nvGrpSpPr>
      <p:grpSpPr>
        <a:xfrm>
          <a:off x="0" y="0"/>
          <a:ext cx="0" cy="0"/>
          <a:chOff x="0" y="0"/>
          <a:chExt cx="0" cy="0"/>
        </a:xfrm>
      </p:grpSpPr>
      <p:sp>
        <p:nvSpPr>
          <p:cNvPr id="293" name="Shape 293"/>
          <p:cNvSpPr txBox="1"/>
          <p:nvPr>
            <p:ph type="title"/>
          </p:nvPr>
        </p:nvSpPr>
        <p:spPr>
          <a:xfrm>
            <a:off x="304800" y="205979"/>
            <a:ext cx="8539800" cy="476700"/>
          </a:xfrm>
          <a:prstGeom prst="rect">
            <a:avLst/>
          </a:prstGeom>
        </p:spPr>
        <p:txBody>
          <a:bodyPr anchorCtr="0" anchor="ctr" bIns="91425" lIns="91425" rIns="91425" tIns="91425">
            <a:noAutofit/>
          </a:bodyPr>
          <a:lstStyle/>
          <a:p>
            <a:pPr lvl="0">
              <a:spcBef>
                <a:spcPts val="0"/>
              </a:spcBef>
              <a:buNone/>
            </a:pPr>
            <a:r>
              <a:rPr lang="en"/>
              <a:t>UI Frameworks: GWT (Google Web Toolkit) vs React</a:t>
            </a:r>
          </a:p>
        </p:txBody>
      </p:sp>
      <p:sp>
        <p:nvSpPr>
          <p:cNvPr id="294" name="Shape 294"/>
          <p:cNvSpPr txBox="1"/>
          <p:nvPr>
            <p:ph idx="1" type="body"/>
          </p:nvPr>
        </p:nvSpPr>
        <p:spPr>
          <a:xfrm>
            <a:off x="304799" y="900800"/>
            <a:ext cx="4360500" cy="3807300"/>
          </a:xfrm>
          <a:prstGeom prst="rect">
            <a:avLst/>
          </a:prstGeom>
        </p:spPr>
        <p:txBody>
          <a:bodyPr anchorCtr="0" anchor="t" bIns="91425" lIns="91425" rIns="91425" tIns="91425">
            <a:noAutofit/>
          </a:bodyPr>
          <a:lstStyle/>
          <a:p>
            <a:pPr lvl="0" rtl="0">
              <a:spcBef>
                <a:spcPts val="0"/>
              </a:spcBef>
              <a:buNone/>
            </a:pPr>
            <a:r>
              <a:rPr lang="en"/>
              <a:t>Problems with GWT</a:t>
            </a:r>
          </a:p>
          <a:p>
            <a:pPr indent="-228600" lvl="0" marL="457200" rtl="0">
              <a:spcBef>
                <a:spcPts val="0"/>
              </a:spcBef>
            </a:pPr>
            <a:r>
              <a:rPr lang="en"/>
              <a:t>Slow Development Speed</a:t>
            </a:r>
          </a:p>
          <a:p>
            <a:pPr indent="-228600" lvl="0" marL="457200" rtl="0">
              <a:spcBef>
                <a:spcPts val="0"/>
              </a:spcBef>
            </a:pPr>
            <a:r>
              <a:rPr lang="en"/>
              <a:t>Abstract from the UI</a:t>
            </a:r>
          </a:p>
          <a:p>
            <a:pPr indent="-228600" lvl="0" marL="457200">
              <a:spcBef>
                <a:spcPts val="0"/>
              </a:spcBef>
            </a:pPr>
            <a:r>
              <a:rPr lang="en"/>
              <a:t>Difficult to customize</a:t>
            </a:r>
          </a:p>
        </p:txBody>
      </p:sp>
      <p:pic>
        <p:nvPicPr>
          <p:cNvPr id="295" name="Shape 295"/>
          <p:cNvPicPr preferRelativeResize="0"/>
          <p:nvPr/>
        </p:nvPicPr>
        <p:blipFill>
          <a:blip r:embed="rId3">
            <a:alphaModFix/>
          </a:blip>
          <a:stretch>
            <a:fillRect/>
          </a:stretch>
        </p:blipFill>
        <p:spPr>
          <a:xfrm>
            <a:off x="304800" y="2715100"/>
            <a:ext cx="3807525" cy="1920075"/>
          </a:xfrm>
          <a:prstGeom prst="rect">
            <a:avLst/>
          </a:prstGeom>
          <a:noFill/>
          <a:ln>
            <a:noFill/>
          </a:ln>
        </p:spPr>
      </p:pic>
      <p:pic>
        <p:nvPicPr>
          <p:cNvPr id="296" name="Shape 296"/>
          <p:cNvPicPr preferRelativeResize="0"/>
          <p:nvPr/>
        </p:nvPicPr>
        <p:blipFill>
          <a:blip r:embed="rId4">
            <a:alphaModFix/>
          </a:blip>
          <a:stretch>
            <a:fillRect/>
          </a:stretch>
        </p:blipFill>
        <p:spPr>
          <a:xfrm>
            <a:off x="4893400" y="3049046"/>
            <a:ext cx="3951199" cy="1099775"/>
          </a:xfrm>
          <a:prstGeom prst="rect">
            <a:avLst/>
          </a:prstGeom>
          <a:noFill/>
          <a:ln>
            <a:noFill/>
          </a:ln>
        </p:spPr>
      </p:pic>
      <p:sp>
        <p:nvSpPr>
          <p:cNvPr id="297" name="Shape 297"/>
          <p:cNvSpPr txBox="1"/>
          <p:nvPr>
            <p:ph idx="1" type="body"/>
          </p:nvPr>
        </p:nvSpPr>
        <p:spPr>
          <a:xfrm>
            <a:off x="4987525" y="900800"/>
            <a:ext cx="4360500" cy="2124900"/>
          </a:xfrm>
          <a:prstGeom prst="rect">
            <a:avLst/>
          </a:prstGeom>
        </p:spPr>
        <p:txBody>
          <a:bodyPr anchorCtr="0" anchor="t" bIns="91425" lIns="91425" rIns="91425" tIns="91425">
            <a:noAutofit/>
          </a:bodyPr>
          <a:lstStyle/>
          <a:p>
            <a:pPr lvl="0" rtl="0">
              <a:spcBef>
                <a:spcPts val="0"/>
              </a:spcBef>
              <a:buNone/>
            </a:pPr>
            <a:r>
              <a:rPr lang="en"/>
              <a:t>React Benefits</a:t>
            </a:r>
          </a:p>
          <a:p>
            <a:pPr indent="-228600" lvl="0" marL="457200" rtl="0">
              <a:spcBef>
                <a:spcPts val="0"/>
              </a:spcBef>
            </a:pPr>
            <a:r>
              <a:rPr lang="en"/>
              <a:t>Modular Components</a:t>
            </a:r>
          </a:p>
          <a:p>
            <a:pPr indent="-228600" lvl="0" marL="457200" rtl="0">
              <a:spcBef>
                <a:spcPts val="0"/>
              </a:spcBef>
            </a:pPr>
            <a:r>
              <a:rPr lang="en"/>
              <a:t>JS and JSX</a:t>
            </a:r>
          </a:p>
          <a:p>
            <a:pPr indent="-228600" lvl="0" marL="457200" rtl="0">
              <a:spcBef>
                <a:spcPts val="0"/>
              </a:spcBef>
            </a:pPr>
            <a:r>
              <a:rPr lang="en"/>
              <a:t>Easy to apply styling (LESS)</a:t>
            </a:r>
          </a:p>
        </p:txBody>
      </p:sp>
      <p:sp>
        <p:nvSpPr>
          <p:cNvPr id="298" name="Shape 298"/>
          <p:cNvSpPr/>
          <p:nvPr/>
        </p:nvSpPr>
        <p:spPr>
          <a:xfrm>
            <a:off x="177925" y="4428650"/>
            <a:ext cx="4221000" cy="279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idx="1" type="body"/>
          </p:nvPr>
        </p:nvSpPr>
        <p:spPr>
          <a:xfrm>
            <a:off x="304800" y="900800"/>
            <a:ext cx="8539800" cy="3444300"/>
          </a:xfrm>
          <a:prstGeom prst="rect">
            <a:avLst/>
          </a:prstGeom>
        </p:spPr>
        <p:txBody>
          <a:bodyPr anchorCtr="0" anchor="ctr" bIns="91425" lIns="91425" rIns="91425" tIns="91425">
            <a:noAutofit/>
          </a:bodyPr>
          <a:lstStyle/>
          <a:p>
            <a:pPr indent="0" lvl="0" marL="0" rtl="0" algn="ctr">
              <a:spcBef>
                <a:spcPts val="0"/>
              </a:spcBef>
              <a:buNone/>
            </a:pPr>
            <a:r>
              <a:rPr i="1" lang="en"/>
              <a:t>A </a:t>
            </a:r>
            <a:r>
              <a:rPr b="1" i="1" lang="en"/>
              <a:t>component based,</a:t>
            </a:r>
            <a:r>
              <a:rPr i="1" lang="en"/>
              <a:t> </a:t>
            </a:r>
            <a:r>
              <a:rPr b="1" i="1" lang="en"/>
              <a:t>declarative</a:t>
            </a:r>
            <a:r>
              <a:rPr i="1" lang="en"/>
              <a:t> UI </a:t>
            </a:r>
            <a:r>
              <a:rPr i="1" lang="en"/>
              <a:t>library</a:t>
            </a:r>
            <a:r>
              <a:rPr i="1" lang="en"/>
              <a:t> used to build interactive UIs for Web and Mobile Clients.</a:t>
            </a:r>
          </a:p>
        </p:txBody>
      </p:sp>
      <p:sp>
        <p:nvSpPr>
          <p:cNvPr id="304" name="Shape 304"/>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React: Simple, Declarative, Composable (Client)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pic>
        <p:nvPicPr>
          <p:cNvPr descr="Screen Shot 2017-02-06 at 5.53.36 PM.png" id="309" name="Shape 309"/>
          <p:cNvPicPr preferRelativeResize="0"/>
          <p:nvPr/>
        </p:nvPicPr>
        <p:blipFill>
          <a:blip r:embed="rId4">
            <a:alphaModFix/>
          </a:blip>
          <a:stretch>
            <a:fillRect/>
          </a:stretch>
        </p:blipFill>
        <p:spPr>
          <a:xfrm>
            <a:off x="152400" y="835079"/>
            <a:ext cx="8839197" cy="34872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idx="1" type="body"/>
          </p:nvPr>
        </p:nvSpPr>
        <p:spPr>
          <a:xfrm>
            <a:off x="304798" y="900807"/>
            <a:ext cx="8539800" cy="38073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7-02-06 at 5.53.41 PM.png" id="315" name="Shape 315"/>
          <p:cNvPicPr preferRelativeResize="0"/>
          <p:nvPr/>
        </p:nvPicPr>
        <p:blipFill>
          <a:blip r:embed="rId3">
            <a:alphaModFix/>
          </a:blip>
          <a:stretch>
            <a:fillRect/>
          </a:stretch>
        </p:blipFill>
        <p:spPr>
          <a:xfrm>
            <a:off x="0" y="450850"/>
            <a:ext cx="9144000" cy="4241800"/>
          </a:xfrm>
          <a:prstGeom prst="rect">
            <a:avLst/>
          </a:prstGeom>
          <a:noFill/>
          <a:ln>
            <a:noFill/>
          </a:ln>
        </p:spPr>
      </p:pic>
      <p:sp>
        <p:nvSpPr>
          <p:cNvPr id="316" name="Shape 316"/>
          <p:cNvSpPr/>
          <p:nvPr/>
        </p:nvSpPr>
        <p:spPr>
          <a:xfrm>
            <a:off x="0" y="4109850"/>
            <a:ext cx="8988600" cy="6480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pic>
        <p:nvPicPr>
          <p:cNvPr descr="Screen Shot 2017-02-06 at 5.53.51 PM.png" id="321" name="Shape 321"/>
          <p:cNvPicPr preferRelativeResize="0"/>
          <p:nvPr/>
        </p:nvPicPr>
        <p:blipFill>
          <a:blip r:embed="rId3">
            <a:alphaModFix/>
          </a:blip>
          <a:stretch>
            <a:fillRect/>
          </a:stretch>
        </p:blipFill>
        <p:spPr>
          <a:xfrm>
            <a:off x="1189161" y="0"/>
            <a:ext cx="6765675" cy="4746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3F3F3"/>
        </a:solidFill>
      </p:bgPr>
    </p:bg>
    <p:spTree>
      <p:nvGrpSpPr>
        <p:cNvPr id="126" name="Shape 126"/>
        <p:cNvGrpSpPr/>
        <p:nvPr/>
      </p:nvGrpSpPr>
      <p:grpSpPr>
        <a:xfrm>
          <a:off x="0" y="0"/>
          <a:ext cx="0" cy="0"/>
          <a:chOff x="0" y="0"/>
          <a:chExt cx="0" cy="0"/>
        </a:xfrm>
      </p:grpSpPr>
      <p:sp>
        <p:nvSpPr>
          <p:cNvPr id="127" name="Shape 127"/>
          <p:cNvSpPr txBox="1"/>
          <p:nvPr>
            <p:ph type="title"/>
          </p:nvPr>
        </p:nvSpPr>
        <p:spPr>
          <a:xfrm>
            <a:off x="304800" y="205979"/>
            <a:ext cx="8539800" cy="476699"/>
          </a:xfrm>
          <a:prstGeom prst="rect">
            <a:avLst/>
          </a:prstGeom>
        </p:spPr>
        <p:txBody>
          <a:bodyPr anchorCtr="0" anchor="ctr" bIns="91425" lIns="91425" rIns="91425" tIns="91425">
            <a:noAutofit/>
          </a:bodyPr>
          <a:lstStyle/>
          <a:p>
            <a:pPr lvl="0" rtl="0">
              <a:spcBef>
                <a:spcPts val="0"/>
              </a:spcBef>
              <a:buNone/>
            </a:pPr>
            <a:r>
              <a:rPr lang="en"/>
              <a:t>Agenda</a:t>
            </a:r>
          </a:p>
        </p:txBody>
      </p:sp>
      <p:sp>
        <p:nvSpPr>
          <p:cNvPr id="128" name="Shape 128"/>
          <p:cNvSpPr txBox="1"/>
          <p:nvPr>
            <p:ph idx="1" type="body"/>
          </p:nvPr>
        </p:nvSpPr>
        <p:spPr>
          <a:xfrm>
            <a:off x="304798" y="900807"/>
            <a:ext cx="8539800" cy="3807299"/>
          </a:xfrm>
          <a:prstGeom prst="rect">
            <a:avLst/>
          </a:prstGeom>
        </p:spPr>
        <p:txBody>
          <a:bodyPr anchorCtr="0" anchor="t" bIns="91425" lIns="91425" rIns="91425" tIns="91425">
            <a:noAutofit/>
          </a:bodyPr>
          <a:lstStyle/>
          <a:p>
            <a:pPr indent="-342900" lvl="0" marL="457200" rtl="0">
              <a:spcBef>
                <a:spcPts val="0"/>
              </a:spcBef>
              <a:buSzPct val="100000"/>
              <a:buFont typeface="Lato"/>
            </a:pPr>
            <a:r>
              <a:rPr lang="en"/>
              <a:t>Introductions</a:t>
            </a:r>
          </a:p>
          <a:p>
            <a:pPr indent="-342900" lvl="0" marL="457200" rtl="0">
              <a:spcBef>
                <a:spcPts val="0"/>
              </a:spcBef>
              <a:buSzPct val="100000"/>
              <a:buFont typeface="Lato"/>
            </a:pPr>
            <a:r>
              <a:rPr lang="en"/>
              <a:t>Why Appian?</a:t>
            </a:r>
          </a:p>
          <a:p>
            <a:pPr indent="-342900" lvl="0" marL="457200" rtl="0">
              <a:spcBef>
                <a:spcPts val="0"/>
              </a:spcBef>
              <a:buSzPct val="100000"/>
              <a:buFont typeface="Lato"/>
            </a:pPr>
            <a:r>
              <a:rPr lang="en"/>
              <a:t>Appian SAIL </a:t>
            </a:r>
          </a:p>
          <a:p>
            <a:pPr indent="-342900" lvl="0" marL="457200" rtl="0">
              <a:spcBef>
                <a:spcPts val="0"/>
              </a:spcBef>
              <a:buSzPct val="100000"/>
              <a:buFont typeface="Lato"/>
            </a:pPr>
            <a:r>
              <a:rPr lang="en"/>
              <a:t>React Lifecycle</a:t>
            </a:r>
          </a:p>
          <a:p>
            <a:pPr indent="-342900" lvl="0" marL="457200" rtl="0">
              <a:spcBef>
                <a:spcPts val="0"/>
              </a:spcBef>
              <a:buSzPct val="100000"/>
              <a:buFont typeface="Lato"/>
            </a:pPr>
            <a:r>
              <a:rPr lang="en">
                <a:solidFill>
                  <a:schemeClr val="dk1"/>
                </a:solidFill>
              </a:rPr>
              <a:t>Results</a:t>
            </a:r>
          </a:p>
          <a:p>
            <a:pPr indent="-342900" lvl="0" marL="457200" rtl="0">
              <a:spcBef>
                <a:spcPts val="0"/>
              </a:spcBef>
              <a:buSzPct val="100000"/>
              <a:buFont typeface="Lato"/>
            </a:pPr>
            <a:r>
              <a:rPr lang="en"/>
              <a:t>Q&amp;A</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type="title"/>
          </p:nvPr>
        </p:nvSpPr>
        <p:spPr>
          <a:xfrm>
            <a:off x="304800" y="205979"/>
            <a:ext cx="8539800" cy="476700"/>
          </a:xfrm>
          <a:prstGeom prst="rect">
            <a:avLst/>
          </a:prstGeom>
        </p:spPr>
        <p:txBody>
          <a:bodyPr anchorCtr="0" anchor="ctr" bIns="91425" lIns="91425" rIns="91425" tIns="91425">
            <a:noAutofit/>
          </a:bodyPr>
          <a:lstStyle/>
          <a:p>
            <a:pPr lvl="0">
              <a:spcBef>
                <a:spcPts val="0"/>
              </a:spcBef>
              <a:buNone/>
            </a:pPr>
            <a:r>
              <a:rPr lang="en"/>
              <a:t>React: Simple, Declarative, Composable (Client)</a:t>
            </a:r>
          </a:p>
        </p:txBody>
      </p:sp>
      <p:sp>
        <p:nvSpPr>
          <p:cNvPr id="327" name="Shape 327"/>
          <p:cNvSpPr txBox="1"/>
          <p:nvPr/>
        </p:nvSpPr>
        <p:spPr>
          <a:xfrm>
            <a:off x="424800" y="682675"/>
            <a:ext cx="4422000" cy="4101600"/>
          </a:xfrm>
          <a:prstGeom prst="rect">
            <a:avLst/>
          </a:prstGeom>
          <a:solidFill>
            <a:srgbClr val="EFEFEF"/>
          </a:solidFill>
          <a:ln>
            <a:noFill/>
          </a:ln>
        </p:spPr>
        <p:txBody>
          <a:bodyPr anchorCtr="0" anchor="ctr" bIns="91425" lIns="91425" rIns="91425" tIns="91425">
            <a:noAutofit/>
          </a:bodyPr>
          <a:lstStyle/>
          <a:p>
            <a:pPr lvl="0">
              <a:spcBef>
                <a:spcPts val="0"/>
              </a:spcBef>
              <a:buNone/>
            </a:pPr>
            <a:r>
              <a:rPr lang="en" sz="1300">
                <a:latin typeface="Consolas"/>
                <a:ea typeface="Consolas"/>
                <a:cs typeface="Consolas"/>
                <a:sym typeface="Consolas"/>
              </a:rPr>
              <a:t>const TextField = React.createClass({</a:t>
            </a:r>
          </a:p>
          <a:p>
            <a:pPr lvl="0">
              <a:spcBef>
                <a:spcPts val="0"/>
              </a:spcBef>
              <a:buNone/>
            </a:pPr>
            <a:r>
              <a:rPr lang="en" sz="1300">
                <a:latin typeface="Consolas"/>
                <a:ea typeface="Consolas"/>
                <a:cs typeface="Consolas"/>
                <a:sym typeface="Consolas"/>
              </a:rPr>
              <a:t>  onInput(event) {</a:t>
            </a:r>
          </a:p>
          <a:p>
            <a:pPr lvl="0" rtl="0">
              <a:spcBef>
                <a:spcPts val="0"/>
              </a:spcBef>
              <a:buNone/>
            </a:pPr>
            <a:r>
              <a:rPr lang="en" sz="1300">
                <a:latin typeface="Consolas"/>
                <a:ea typeface="Consolas"/>
                <a:cs typeface="Consolas"/>
                <a:sym typeface="Consolas"/>
              </a:rPr>
              <a:t>    this.setState({</a:t>
            </a:r>
          </a:p>
          <a:p>
            <a:pPr indent="0" lvl="0" marL="0" rtl="0">
              <a:spcBef>
                <a:spcPts val="0"/>
              </a:spcBef>
              <a:buNone/>
            </a:pPr>
            <a:r>
              <a:rPr lang="en" sz="1300">
                <a:latin typeface="Consolas"/>
                <a:ea typeface="Consolas"/>
                <a:cs typeface="Consolas"/>
                <a:sym typeface="Consolas"/>
              </a:rPr>
              <a:t>      value: event.target.value</a:t>
            </a:r>
          </a:p>
          <a:p>
            <a:pPr indent="0" lvl="0" marL="0" rtl="0">
              <a:spcBef>
                <a:spcPts val="0"/>
              </a:spcBef>
              <a:buNone/>
            </a:pPr>
            <a:r>
              <a:rPr lang="en" sz="1300">
                <a:latin typeface="Consolas"/>
                <a:ea typeface="Consolas"/>
                <a:cs typeface="Consolas"/>
                <a:sym typeface="Consolas"/>
              </a:rPr>
              <a:t>    });</a:t>
            </a:r>
          </a:p>
          <a:p>
            <a:pPr indent="0" lvl="0" marL="0" rtl="0">
              <a:spcBef>
                <a:spcPts val="0"/>
              </a:spcBef>
              <a:buNone/>
            </a:pPr>
            <a:r>
              <a:rPr lang="en" sz="1300">
                <a:latin typeface="Consolas"/>
                <a:ea typeface="Consolas"/>
                <a:cs typeface="Consolas"/>
                <a:sym typeface="Consolas"/>
              </a:rPr>
              <a:t>  },</a:t>
            </a:r>
          </a:p>
          <a:p>
            <a:pPr indent="0" lvl="0" marL="0" rtl="0">
              <a:spcBef>
                <a:spcPts val="0"/>
              </a:spcBef>
              <a:buNone/>
            </a:pPr>
            <a:r>
              <a:rPr lang="en" sz="1300">
                <a:latin typeface="Consolas"/>
                <a:ea typeface="Consolas"/>
                <a:cs typeface="Consolas"/>
                <a:sym typeface="Consolas"/>
              </a:rPr>
              <a:t>  render() {</a:t>
            </a:r>
          </a:p>
          <a:p>
            <a:pPr indent="0" lvl="0" marL="0" rtl="0">
              <a:spcBef>
                <a:spcPts val="0"/>
              </a:spcBef>
              <a:buNone/>
            </a:pPr>
            <a:r>
              <a:rPr lang="en" sz="1300">
                <a:latin typeface="Consolas"/>
                <a:ea typeface="Consolas"/>
                <a:cs typeface="Consolas"/>
                <a:sym typeface="Consolas"/>
              </a:rPr>
              <a:t>    if (!readOnly) {</a:t>
            </a:r>
          </a:p>
          <a:p>
            <a:pPr indent="0" lvl="0" marL="0" rtl="0">
              <a:spcBef>
                <a:spcPts val="0"/>
              </a:spcBef>
              <a:buNone/>
            </a:pPr>
            <a:r>
              <a:rPr lang="en" sz="1300">
                <a:latin typeface="Consolas"/>
                <a:ea typeface="Consolas"/>
                <a:cs typeface="Consolas"/>
                <a:sym typeface="Consolas"/>
              </a:rPr>
              <a:t>      return (</a:t>
            </a:r>
          </a:p>
          <a:p>
            <a:pPr indent="0" lvl="0" marL="0" rtl="0">
              <a:spcBef>
                <a:spcPts val="0"/>
              </a:spcBef>
              <a:buNone/>
            </a:pPr>
            <a:r>
              <a:rPr lang="en" sz="1300">
                <a:latin typeface="Consolas"/>
                <a:ea typeface="Consolas"/>
                <a:cs typeface="Consolas"/>
                <a:sym typeface="Consolas"/>
              </a:rPr>
              <a:t>        &lt;input onInput={this.onInput} </a:t>
            </a:r>
          </a:p>
          <a:p>
            <a:pPr indent="0" lvl="0" marL="0" rtl="0">
              <a:spcBef>
                <a:spcPts val="0"/>
              </a:spcBef>
              <a:buNone/>
            </a:pPr>
            <a:r>
              <a:rPr lang="en" sz="1300">
                <a:latin typeface="Consolas"/>
                <a:ea typeface="Consolas"/>
                <a:cs typeface="Consolas"/>
                <a:sym typeface="Consolas"/>
              </a:rPr>
              <a:t>               value={this.state.value} /&gt;</a:t>
            </a:r>
          </a:p>
          <a:p>
            <a:pPr indent="0" lvl="0" marL="0" rtl="0">
              <a:spcBef>
                <a:spcPts val="0"/>
              </a:spcBef>
              <a:buNone/>
            </a:pPr>
            <a:r>
              <a:rPr lang="en" sz="1300">
                <a:latin typeface="Consolas"/>
                <a:ea typeface="Consolas"/>
                <a:cs typeface="Consolas"/>
                <a:sym typeface="Consolas"/>
              </a:rPr>
              <a:t>      );</a:t>
            </a:r>
          </a:p>
          <a:p>
            <a:pPr indent="0" lvl="0" marL="0" rtl="0">
              <a:spcBef>
                <a:spcPts val="0"/>
              </a:spcBef>
              <a:buNone/>
            </a:pPr>
            <a:r>
              <a:rPr lang="en" sz="1300">
                <a:latin typeface="Consolas"/>
                <a:ea typeface="Consolas"/>
                <a:cs typeface="Consolas"/>
                <a:sym typeface="Consolas"/>
              </a:rPr>
              <a:t>    } else {</a:t>
            </a:r>
          </a:p>
          <a:p>
            <a:pPr lvl="0">
              <a:spcBef>
                <a:spcPts val="0"/>
              </a:spcBef>
              <a:buNone/>
            </a:pPr>
            <a:r>
              <a:rPr lang="en" sz="1300">
                <a:solidFill>
                  <a:schemeClr val="dk1"/>
                </a:solidFill>
                <a:latin typeface="Consolas"/>
                <a:ea typeface="Consolas"/>
                <a:cs typeface="Consolas"/>
                <a:sym typeface="Consolas"/>
              </a:rPr>
              <a:t>        return (&lt;p&gt;{this.state.value}&lt;/p&gt;);</a:t>
            </a:r>
          </a:p>
          <a:p>
            <a:pPr lvl="0" rtl="0">
              <a:spcBef>
                <a:spcPts val="0"/>
              </a:spcBef>
              <a:buNone/>
            </a:pPr>
            <a:r>
              <a:rPr lang="en" sz="1300">
                <a:solidFill>
                  <a:schemeClr val="dk1"/>
                </a:solidFill>
                <a:latin typeface="Consolas"/>
                <a:ea typeface="Consolas"/>
                <a:cs typeface="Consolas"/>
                <a:sym typeface="Consolas"/>
              </a:rPr>
              <a:t>    }</a:t>
            </a:r>
          </a:p>
          <a:p>
            <a:pPr indent="0" lvl="0" marL="0">
              <a:spcBef>
                <a:spcPts val="0"/>
              </a:spcBef>
              <a:buNone/>
            </a:pPr>
            <a:r>
              <a:rPr lang="en" sz="1300">
                <a:latin typeface="Consolas"/>
                <a:ea typeface="Consolas"/>
                <a:cs typeface="Consolas"/>
                <a:sym typeface="Consolas"/>
              </a:rPr>
              <a:t>  }</a:t>
            </a:r>
          </a:p>
          <a:p>
            <a:pPr lvl="0">
              <a:spcBef>
                <a:spcPts val="0"/>
              </a:spcBef>
              <a:buNone/>
            </a:pPr>
            <a:r>
              <a:rPr lang="en" sz="1300">
                <a:latin typeface="Consolas"/>
                <a:ea typeface="Consolas"/>
                <a:cs typeface="Consolas"/>
                <a:sym typeface="Consolas"/>
              </a:rPr>
              <a:t>}); </a:t>
            </a:r>
          </a:p>
        </p:txBody>
      </p:sp>
      <p:pic>
        <p:nvPicPr>
          <p:cNvPr id="328" name="Shape 328"/>
          <p:cNvPicPr preferRelativeResize="0"/>
          <p:nvPr/>
        </p:nvPicPr>
        <p:blipFill>
          <a:blip r:embed="rId3">
            <a:alphaModFix/>
          </a:blip>
          <a:stretch>
            <a:fillRect/>
          </a:stretch>
        </p:blipFill>
        <p:spPr>
          <a:xfrm>
            <a:off x="5671125" y="1676400"/>
            <a:ext cx="2590800" cy="1790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304800" y="205979"/>
            <a:ext cx="8539800" cy="476700"/>
          </a:xfrm>
          <a:prstGeom prst="rect">
            <a:avLst/>
          </a:prstGeom>
        </p:spPr>
        <p:txBody>
          <a:bodyPr anchorCtr="0" anchor="ctr" bIns="91425" lIns="91425" rIns="91425" tIns="91425">
            <a:noAutofit/>
          </a:bodyPr>
          <a:lstStyle/>
          <a:p>
            <a:pPr lvl="0">
              <a:spcBef>
                <a:spcPts val="0"/>
              </a:spcBef>
              <a:buNone/>
            </a:pPr>
            <a:r>
              <a:rPr lang="en"/>
              <a:t>Mapping Sail to React</a:t>
            </a:r>
          </a:p>
        </p:txBody>
      </p:sp>
      <p:sp>
        <p:nvSpPr>
          <p:cNvPr id="334" name="Shape 334"/>
          <p:cNvSpPr txBox="1"/>
          <p:nvPr/>
        </p:nvSpPr>
        <p:spPr>
          <a:xfrm>
            <a:off x="608825" y="1217900"/>
            <a:ext cx="2657700" cy="2997000"/>
          </a:xfrm>
          <a:prstGeom prst="rect">
            <a:avLst/>
          </a:prstGeom>
          <a:solidFill>
            <a:srgbClr val="EFEFEF"/>
          </a:solidFill>
          <a:ln>
            <a:noFill/>
          </a:ln>
        </p:spPr>
        <p:txBody>
          <a:bodyPr anchorCtr="0" anchor="t" bIns="91425" lIns="91425" rIns="91425" tIns="91425">
            <a:noAutofit/>
          </a:bodyPr>
          <a:lstStyle/>
          <a:p>
            <a:pPr lvl="0" rtl="0">
              <a:spcBef>
                <a:spcPts val="0"/>
              </a:spcBef>
              <a:buNone/>
            </a:pPr>
            <a:r>
              <a:rPr lang="en">
                <a:latin typeface="Consolas"/>
                <a:ea typeface="Consolas"/>
                <a:cs typeface="Consolas"/>
                <a:sym typeface="Consolas"/>
              </a:rPr>
              <a:t>load(</a:t>
            </a:r>
          </a:p>
          <a:p>
            <a:pPr lvl="0" rtl="0">
              <a:spcBef>
                <a:spcPts val="0"/>
              </a:spcBef>
              <a:buNone/>
            </a:pPr>
            <a:r>
              <a:rPr lang="en">
                <a:latin typeface="Consolas"/>
                <a:ea typeface="Consolas"/>
                <a:cs typeface="Consolas"/>
                <a:sym typeface="Consolas"/>
              </a:rPr>
              <a:t>  </a:t>
            </a:r>
            <a:r>
              <a:rPr b="1" lang="en">
                <a:latin typeface="Consolas"/>
                <a:ea typeface="Consolas"/>
                <a:cs typeface="Consolas"/>
                <a:sym typeface="Consolas"/>
              </a:rPr>
              <a:t>value</a:t>
            </a:r>
            <a:r>
              <a:rPr lang="en">
                <a:latin typeface="Consolas"/>
                <a:ea typeface="Consolas"/>
                <a:cs typeface="Consolas"/>
                <a:sym typeface="Consolas"/>
              </a:rPr>
              <a:t>,</a:t>
            </a:r>
          </a:p>
          <a:p>
            <a:pPr lvl="0" rtl="0">
              <a:spcBef>
                <a:spcPts val="0"/>
              </a:spcBef>
              <a:buNone/>
            </a:pPr>
            <a:r>
              <a:rPr lang="en">
                <a:latin typeface="Consolas"/>
                <a:ea typeface="Consolas"/>
                <a:cs typeface="Consolas"/>
                <a:sym typeface="Consolas"/>
              </a:rPr>
              <a:t>  {</a:t>
            </a:r>
          </a:p>
          <a:p>
            <a:pPr lvl="0" rtl="0">
              <a:spcBef>
                <a:spcPts val="0"/>
              </a:spcBef>
              <a:buNone/>
            </a:pPr>
            <a:r>
              <a:rPr lang="en">
                <a:latin typeface="Consolas"/>
                <a:ea typeface="Consolas"/>
                <a:cs typeface="Consolas"/>
                <a:sym typeface="Consolas"/>
              </a:rPr>
              <a:t>    textField(</a:t>
            </a:r>
          </a:p>
          <a:p>
            <a:pPr lvl="0" rtl="0">
              <a:spcBef>
                <a:spcPts val="0"/>
              </a:spcBef>
              <a:buNone/>
            </a:pPr>
            <a:r>
              <a:rPr lang="en">
                <a:latin typeface="Consolas"/>
                <a:ea typeface="Consolas"/>
                <a:cs typeface="Consolas"/>
                <a:sym typeface="Consolas"/>
              </a:rPr>
              <a:t>      value: </a:t>
            </a:r>
            <a:r>
              <a:rPr b="1" lang="en">
                <a:latin typeface="Consolas"/>
                <a:ea typeface="Consolas"/>
                <a:cs typeface="Consolas"/>
                <a:sym typeface="Consolas"/>
              </a:rPr>
              <a:t>value</a:t>
            </a:r>
            <a:r>
              <a:rPr lang="en">
                <a:latin typeface="Consolas"/>
                <a:ea typeface="Consolas"/>
                <a:cs typeface="Consolas"/>
                <a:sym typeface="Consolas"/>
              </a:rPr>
              <a:t>,</a:t>
            </a:r>
          </a:p>
          <a:p>
            <a:pPr lvl="0" rtl="0">
              <a:spcBef>
                <a:spcPts val="0"/>
              </a:spcBef>
              <a:buNone/>
            </a:pPr>
            <a:r>
              <a:rPr lang="en">
                <a:latin typeface="Consolas"/>
                <a:ea typeface="Consolas"/>
                <a:cs typeface="Consolas"/>
                <a:sym typeface="Consolas"/>
              </a:rPr>
              <a:t>      saveInto: </a:t>
            </a:r>
            <a:r>
              <a:rPr b="1" lang="en">
                <a:latin typeface="Consolas"/>
                <a:ea typeface="Consolas"/>
                <a:cs typeface="Consolas"/>
                <a:sym typeface="Consolas"/>
              </a:rPr>
              <a:t>value</a:t>
            </a:r>
          </a:p>
          <a:p>
            <a:pPr lvl="0" rtl="0">
              <a:spcBef>
                <a:spcPts val="0"/>
              </a:spcBef>
              <a:buNone/>
            </a:pPr>
            <a:r>
              <a:rPr lang="en">
                <a:latin typeface="Consolas"/>
                <a:ea typeface="Consolas"/>
                <a:cs typeface="Consolas"/>
                <a:sym typeface="Consolas"/>
              </a:rPr>
              <a:t>    ),</a:t>
            </a:r>
          </a:p>
          <a:p>
            <a:pPr lvl="0" rtl="0">
              <a:spcBef>
                <a:spcPts val="0"/>
              </a:spcBef>
              <a:buNone/>
            </a:pPr>
            <a:r>
              <a:rPr lang="en">
                <a:latin typeface="Consolas"/>
                <a:ea typeface="Consolas"/>
                <a:cs typeface="Consolas"/>
                <a:sym typeface="Consolas"/>
              </a:rPr>
              <a:t>    textField(</a:t>
            </a:r>
          </a:p>
          <a:p>
            <a:pPr lvl="0" rtl="0">
              <a:spcBef>
                <a:spcPts val="0"/>
              </a:spcBef>
              <a:buNone/>
            </a:pPr>
            <a:r>
              <a:rPr lang="en">
                <a:latin typeface="Consolas"/>
                <a:ea typeface="Consolas"/>
                <a:cs typeface="Consolas"/>
                <a:sym typeface="Consolas"/>
              </a:rPr>
              <a:t>      value: </a:t>
            </a:r>
            <a:r>
              <a:rPr b="1" lang="en">
                <a:latin typeface="Consolas"/>
                <a:ea typeface="Consolas"/>
                <a:cs typeface="Consolas"/>
                <a:sym typeface="Consolas"/>
              </a:rPr>
              <a:t>value</a:t>
            </a:r>
            <a:r>
              <a:rPr lang="en">
                <a:latin typeface="Consolas"/>
                <a:ea typeface="Consolas"/>
                <a:cs typeface="Consolas"/>
                <a:sym typeface="Consolas"/>
              </a:rPr>
              <a:t>,</a:t>
            </a:r>
          </a:p>
          <a:p>
            <a:pPr lvl="0" rtl="0">
              <a:spcBef>
                <a:spcPts val="0"/>
              </a:spcBef>
              <a:buNone/>
            </a:pPr>
            <a:r>
              <a:rPr lang="en">
                <a:latin typeface="Consolas"/>
                <a:ea typeface="Consolas"/>
                <a:cs typeface="Consolas"/>
                <a:sym typeface="Consolas"/>
              </a:rPr>
              <a:t>      readOnly: true</a:t>
            </a:r>
          </a:p>
          <a:p>
            <a:pPr lvl="0" rtl="0">
              <a:spcBef>
                <a:spcPts val="0"/>
              </a:spcBef>
              <a:buNone/>
            </a:pPr>
            <a:r>
              <a:rPr lang="en">
                <a:latin typeface="Consolas"/>
                <a:ea typeface="Consolas"/>
                <a:cs typeface="Consolas"/>
                <a:sym typeface="Consolas"/>
              </a:rPr>
              <a:t>    )</a:t>
            </a:r>
          </a:p>
          <a:p>
            <a:pPr lvl="0" rtl="0">
              <a:spcBef>
                <a:spcPts val="0"/>
              </a:spcBef>
              <a:buNone/>
            </a:pPr>
            <a:r>
              <a:rPr lang="en">
                <a:latin typeface="Consolas"/>
                <a:ea typeface="Consolas"/>
                <a:cs typeface="Consolas"/>
                <a:sym typeface="Consolas"/>
              </a:rPr>
              <a:t>  }</a:t>
            </a:r>
          </a:p>
          <a:p>
            <a:pPr lvl="0" rtl="0">
              <a:spcBef>
                <a:spcPts val="0"/>
              </a:spcBef>
              <a:buNone/>
            </a:pPr>
            <a:r>
              <a:rPr lang="en">
                <a:latin typeface="Consolas"/>
                <a:ea typeface="Consolas"/>
                <a:cs typeface="Consolas"/>
                <a:sym typeface="Consolas"/>
              </a:rPr>
              <a:t>)</a:t>
            </a:r>
          </a:p>
        </p:txBody>
      </p:sp>
      <p:sp>
        <p:nvSpPr>
          <p:cNvPr id="335" name="Shape 335"/>
          <p:cNvSpPr txBox="1"/>
          <p:nvPr/>
        </p:nvSpPr>
        <p:spPr>
          <a:xfrm>
            <a:off x="4224925" y="704600"/>
            <a:ext cx="4422000" cy="4023600"/>
          </a:xfrm>
          <a:prstGeom prst="rect">
            <a:avLst/>
          </a:prstGeom>
          <a:solidFill>
            <a:srgbClr val="EFEFEF"/>
          </a:solidFill>
          <a:ln>
            <a:noFill/>
          </a:ln>
        </p:spPr>
        <p:txBody>
          <a:bodyPr anchorCtr="0" anchor="ctr" bIns="91425" lIns="91425" rIns="91425" tIns="91425">
            <a:noAutofit/>
          </a:bodyPr>
          <a:lstStyle/>
          <a:p>
            <a:pPr lvl="0" rtl="0">
              <a:spcBef>
                <a:spcPts val="0"/>
              </a:spcBef>
              <a:buNone/>
            </a:pPr>
            <a:r>
              <a:rPr lang="en">
                <a:latin typeface="Consolas"/>
                <a:ea typeface="Consolas"/>
                <a:cs typeface="Consolas"/>
                <a:sym typeface="Consolas"/>
              </a:rPr>
              <a:t>const TextField = React.createClass({</a:t>
            </a:r>
          </a:p>
          <a:p>
            <a:pPr lvl="0" rtl="0">
              <a:spcBef>
                <a:spcPts val="0"/>
              </a:spcBef>
              <a:buNone/>
            </a:pPr>
            <a:r>
              <a:rPr lang="en">
                <a:latin typeface="Consolas"/>
                <a:ea typeface="Consolas"/>
                <a:cs typeface="Consolas"/>
                <a:sym typeface="Consolas"/>
              </a:rPr>
              <a:t>  onInput(event) {</a:t>
            </a:r>
          </a:p>
          <a:p>
            <a:pPr lvl="0" rtl="0">
              <a:spcBef>
                <a:spcPts val="0"/>
              </a:spcBef>
              <a:buNone/>
            </a:pPr>
            <a:r>
              <a:rPr lang="en">
                <a:latin typeface="Consolas"/>
                <a:ea typeface="Consolas"/>
                <a:cs typeface="Consolas"/>
                <a:sym typeface="Consolas"/>
              </a:rPr>
              <a:t>    this.setState({</a:t>
            </a:r>
          </a:p>
          <a:p>
            <a:pPr indent="0" lvl="0" marL="0" rtl="0">
              <a:spcBef>
                <a:spcPts val="0"/>
              </a:spcBef>
              <a:buNone/>
            </a:pPr>
            <a:r>
              <a:rPr lang="en">
                <a:latin typeface="Consolas"/>
                <a:ea typeface="Consolas"/>
                <a:cs typeface="Consolas"/>
                <a:sym typeface="Consolas"/>
              </a:rPr>
              <a:t>      value: event.target.value</a:t>
            </a:r>
          </a:p>
          <a:p>
            <a:pPr indent="0" lvl="0" marL="0" rtl="0">
              <a:spcBef>
                <a:spcPts val="0"/>
              </a:spcBef>
              <a:buNone/>
            </a:pPr>
            <a:r>
              <a:rPr lang="en">
                <a:latin typeface="Consolas"/>
                <a:ea typeface="Consolas"/>
                <a:cs typeface="Consolas"/>
                <a:sym typeface="Consolas"/>
              </a:rPr>
              <a:t>    });</a:t>
            </a:r>
          </a:p>
          <a:p>
            <a:pPr indent="0" lvl="0" marL="0" rtl="0">
              <a:spcBef>
                <a:spcPts val="0"/>
              </a:spcBef>
              <a:buNone/>
            </a:pPr>
            <a:r>
              <a:rPr lang="en">
                <a:latin typeface="Consolas"/>
                <a:ea typeface="Consolas"/>
                <a:cs typeface="Consolas"/>
                <a:sym typeface="Consolas"/>
              </a:rPr>
              <a:t>  },</a:t>
            </a:r>
          </a:p>
          <a:p>
            <a:pPr indent="0" lvl="0" marL="0" rtl="0">
              <a:spcBef>
                <a:spcPts val="0"/>
              </a:spcBef>
              <a:buNone/>
            </a:pPr>
            <a:r>
              <a:rPr lang="en">
                <a:latin typeface="Consolas"/>
                <a:ea typeface="Consolas"/>
                <a:cs typeface="Consolas"/>
                <a:sym typeface="Consolas"/>
              </a:rPr>
              <a:t>  render() {</a:t>
            </a:r>
          </a:p>
          <a:p>
            <a:pPr indent="0" lvl="0" marL="0" rtl="0">
              <a:spcBef>
                <a:spcPts val="0"/>
              </a:spcBef>
              <a:buNone/>
            </a:pPr>
            <a:r>
              <a:rPr lang="en">
                <a:latin typeface="Consolas"/>
                <a:ea typeface="Consolas"/>
                <a:cs typeface="Consolas"/>
                <a:sym typeface="Consolas"/>
              </a:rPr>
              <a:t>    </a:t>
            </a:r>
            <a:r>
              <a:rPr lang="en" sz="1300">
                <a:solidFill>
                  <a:schemeClr val="dk1"/>
                </a:solidFill>
                <a:latin typeface="Consolas"/>
                <a:ea typeface="Consolas"/>
                <a:cs typeface="Consolas"/>
                <a:sym typeface="Consolas"/>
              </a:rPr>
              <a:t>if (!readOnly) {</a:t>
            </a:r>
          </a:p>
          <a:p>
            <a:pPr lvl="0" rtl="0">
              <a:spcBef>
                <a:spcPts val="0"/>
              </a:spcBef>
              <a:buClr>
                <a:schemeClr val="dk1"/>
              </a:buClr>
              <a:buSzPct val="84615"/>
              <a:buFont typeface="Arial"/>
              <a:buNone/>
            </a:pPr>
            <a:r>
              <a:rPr lang="en" sz="1300">
                <a:solidFill>
                  <a:schemeClr val="dk1"/>
                </a:solidFill>
                <a:latin typeface="Consolas"/>
                <a:ea typeface="Consolas"/>
                <a:cs typeface="Consolas"/>
                <a:sym typeface="Consolas"/>
              </a:rPr>
              <a:t>      return (</a:t>
            </a:r>
          </a:p>
          <a:p>
            <a:pPr lvl="0" rtl="0">
              <a:spcBef>
                <a:spcPts val="0"/>
              </a:spcBef>
              <a:buClr>
                <a:schemeClr val="dk1"/>
              </a:buClr>
              <a:buSzPct val="84615"/>
              <a:buFont typeface="Arial"/>
              <a:buNone/>
            </a:pPr>
            <a:r>
              <a:rPr lang="en" sz="1300">
                <a:solidFill>
                  <a:schemeClr val="dk1"/>
                </a:solidFill>
                <a:latin typeface="Consolas"/>
                <a:ea typeface="Consolas"/>
                <a:cs typeface="Consolas"/>
                <a:sym typeface="Consolas"/>
              </a:rPr>
              <a:t>        &lt;input onInput={this.onInput} </a:t>
            </a:r>
          </a:p>
          <a:p>
            <a:pPr lvl="0" rtl="0">
              <a:spcBef>
                <a:spcPts val="0"/>
              </a:spcBef>
              <a:buClr>
                <a:schemeClr val="dk1"/>
              </a:buClr>
              <a:buSzPct val="84615"/>
              <a:buFont typeface="Arial"/>
              <a:buNone/>
            </a:pPr>
            <a:r>
              <a:rPr lang="en" sz="1300">
                <a:solidFill>
                  <a:schemeClr val="dk1"/>
                </a:solidFill>
                <a:latin typeface="Consolas"/>
                <a:ea typeface="Consolas"/>
                <a:cs typeface="Consolas"/>
                <a:sym typeface="Consolas"/>
              </a:rPr>
              <a:t>               value={this.state.value} /&gt;</a:t>
            </a:r>
          </a:p>
          <a:p>
            <a:pPr lvl="0" rtl="0">
              <a:spcBef>
                <a:spcPts val="0"/>
              </a:spcBef>
              <a:buClr>
                <a:schemeClr val="dk1"/>
              </a:buClr>
              <a:buSzPct val="84615"/>
              <a:buFont typeface="Arial"/>
              <a:buNone/>
            </a:pPr>
            <a:r>
              <a:rPr lang="en" sz="1300">
                <a:solidFill>
                  <a:schemeClr val="dk1"/>
                </a:solidFill>
                <a:latin typeface="Consolas"/>
                <a:ea typeface="Consolas"/>
                <a:cs typeface="Consolas"/>
                <a:sym typeface="Consolas"/>
              </a:rPr>
              <a:t>      );</a:t>
            </a:r>
          </a:p>
          <a:p>
            <a:pPr lvl="0" rtl="0">
              <a:spcBef>
                <a:spcPts val="0"/>
              </a:spcBef>
              <a:buClr>
                <a:schemeClr val="dk1"/>
              </a:buClr>
              <a:buSzPct val="84615"/>
              <a:buFont typeface="Arial"/>
              <a:buNone/>
            </a:pPr>
            <a:r>
              <a:rPr lang="en" sz="1300">
                <a:solidFill>
                  <a:schemeClr val="dk1"/>
                </a:solidFill>
                <a:latin typeface="Consolas"/>
                <a:ea typeface="Consolas"/>
                <a:cs typeface="Consolas"/>
                <a:sym typeface="Consolas"/>
              </a:rPr>
              <a:t>    } else {</a:t>
            </a:r>
          </a:p>
          <a:p>
            <a:pPr lvl="0" rtl="0">
              <a:spcBef>
                <a:spcPts val="0"/>
              </a:spcBef>
              <a:buClr>
                <a:schemeClr val="dk1"/>
              </a:buClr>
              <a:buSzPct val="84615"/>
              <a:buFont typeface="Arial"/>
              <a:buNone/>
            </a:pPr>
            <a:r>
              <a:rPr lang="en" sz="1300">
                <a:solidFill>
                  <a:schemeClr val="dk1"/>
                </a:solidFill>
                <a:latin typeface="Consolas"/>
                <a:ea typeface="Consolas"/>
                <a:cs typeface="Consolas"/>
                <a:sym typeface="Consolas"/>
              </a:rPr>
              <a:t>        return (&lt;p&gt;{this.state.value}&lt;/p&gt;);</a:t>
            </a:r>
          </a:p>
          <a:p>
            <a:pPr lvl="0" rtl="0">
              <a:spcBef>
                <a:spcPts val="0"/>
              </a:spcBef>
              <a:buClr>
                <a:schemeClr val="dk1"/>
              </a:buClr>
              <a:buSzPct val="84615"/>
              <a:buFont typeface="Arial"/>
              <a:buNone/>
            </a:pPr>
            <a:r>
              <a:rPr lang="en" sz="1300">
                <a:solidFill>
                  <a:schemeClr val="dk1"/>
                </a:solidFill>
                <a:latin typeface="Consolas"/>
                <a:ea typeface="Consolas"/>
                <a:cs typeface="Consolas"/>
                <a:sym typeface="Consolas"/>
              </a:rPr>
              <a:t>    }</a:t>
            </a:r>
          </a:p>
          <a:p>
            <a:pPr indent="0" lvl="0" marL="0" rtl="0">
              <a:spcBef>
                <a:spcPts val="0"/>
              </a:spcBef>
              <a:buNone/>
            </a:pPr>
            <a:r>
              <a:rPr lang="en">
                <a:latin typeface="Consolas"/>
                <a:ea typeface="Consolas"/>
                <a:cs typeface="Consolas"/>
                <a:sym typeface="Consolas"/>
              </a:rPr>
              <a:t>  }</a:t>
            </a:r>
          </a:p>
          <a:p>
            <a:pPr lvl="0" rtl="0">
              <a:spcBef>
                <a:spcPts val="0"/>
              </a:spcBef>
              <a:buNone/>
            </a:pPr>
            <a:r>
              <a:rPr lang="en">
                <a:latin typeface="Consolas"/>
                <a:ea typeface="Consolas"/>
                <a:cs typeface="Consolas"/>
                <a:sym typeface="Consolas"/>
              </a:rPr>
              <a:t>}); </a:t>
            </a:r>
          </a:p>
        </p:txBody>
      </p:sp>
      <p:cxnSp>
        <p:nvCxnSpPr>
          <p:cNvPr id="336" name="Shape 336"/>
          <p:cNvCxnSpPr>
            <a:stCxn id="337" idx="3"/>
            <a:endCxn id="338" idx="1"/>
          </p:cNvCxnSpPr>
          <p:nvPr/>
        </p:nvCxnSpPr>
        <p:spPr>
          <a:xfrm>
            <a:off x="2918225" y="2367350"/>
            <a:ext cx="1356600" cy="370500"/>
          </a:xfrm>
          <a:prstGeom prst="straightConnector1">
            <a:avLst/>
          </a:prstGeom>
          <a:noFill/>
          <a:ln cap="flat" cmpd="sng" w="9525">
            <a:solidFill>
              <a:schemeClr val="dk2"/>
            </a:solidFill>
            <a:prstDash val="solid"/>
            <a:round/>
            <a:headEnd len="lg" w="lg" type="none"/>
            <a:tailEnd len="lg" w="lg" type="triangle"/>
          </a:ln>
        </p:spPr>
      </p:cxnSp>
      <p:cxnSp>
        <p:nvCxnSpPr>
          <p:cNvPr id="339" name="Shape 339"/>
          <p:cNvCxnSpPr>
            <a:stCxn id="340" idx="3"/>
            <a:endCxn id="341" idx="1"/>
          </p:cNvCxnSpPr>
          <p:nvPr/>
        </p:nvCxnSpPr>
        <p:spPr>
          <a:xfrm>
            <a:off x="2752600" y="3332550"/>
            <a:ext cx="2238900" cy="447300"/>
          </a:xfrm>
          <a:prstGeom prst="straightConnector1">
            <a:avLst/>
          </a:prstGeom>
          <a:noFill/>
          <a:ln cap="flat" cmpd="sng" w="9525">
            <a:solidFill>
              <a:schemeClr val="dk2"/>
            </a:solidFill>
            <a:prstDash val="solid"/>
            <a:round/>
            <a:headEnd len="lg" w="lg" type="none"/>
            <a:tailEnd len="lg" w="lg" type="triangle"/>
          </a:ln>
        </p:spPr>
      </p:cxnSp>
      <p:sp>
        <p:nvSpPr>
          <p:cNvPr id="337" name="Shape 337"/>
          <p:cNvSpPr/>
          <p:nvPr/>
        </p:nvSpPr>
        <p:spPr>
          <a:xfrm>
            <a:off x="914225" y="1933700"/>
            <a:ext cx="2004000" cy="8673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40" name="Shape 340"/>
          <p:cNvSpPr/>
          <p:nvPr/>
        </p:nvSpPr>
        <p:spPr>
          <a:xfrm>
            <a:off x="1224700" y="3227700"/>
            <a:ext cx="1527900" cy="209700"/>
          </a:xfrm>
          <a:prstGeom prst="rect">
            <a:avLst/>
          </a:prstGeom>
          <a:noFill/>
          <a:ln cap="flat" cmpd="sng" w="28575">
            <a:solidFill>
              <a:srgbClr val="3C78D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8" name="Shape 338"/>
          <p:cNvSpPr/>
          <p:nvPr/>
        </p:nvSpPr>
        <p:spPr>
          <a:xfrm>
            <a:off x="4274875" y="819825"/>
            <a:ext cx="4284600" cy="38358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1" name="Shape 341"/>
          <p:cNvSpPr/>
          <p:nvPr/>
        </p:nvSpPr>
        <p:spPr>
          <a:xfrm>
            <a:off x="4991525" y="3646950"/>
            <a:ext cx="3218400" cy="265800"/>
          </a:xfrm>
          <a:prstGeom prst="rect">
            <a:avLst/>
          </a:prstGeom>
          <a:noFill/>
          <a:ln cap="flat" cmpd="sng" w="28575">
            <a:solidFill>
              <a:srgbClr val="3C78D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42" name="Shape 342"/>
          <p:cNvPicPr preferRelativeResize="0"/>
          <p:nvPr/>
        </p:nvPicPr>
        <p:blipFill>
          <a:blip r:embed="rId3">
            <a:alphaModFix/>
          </a:blip>
          <a:stretch>
            <a:fillRect/>
          </a:stretch>
        </p:blipFill>
        <p:spPr>
          <a:xfrm>
            <a:off x="608816" y="741191"/>
            <a:ext cx="1527886" cy="476700"/>
          </a:xfrm>
          <a:prstGeom prst="rect">
            <a:avLst/>
          </a:prstGeom>
          <a:noFill/>
          <a:ln>
            <a:noFill/>
          </a:ln>
        </p:spPr>
      </p:pic>
      <p:pic>
        <p:nvPicPr>
          <p:cNvPr id="343" name="Shape 343"/>
          <p:cNvPicPr preferRelativeResize="0"/>
          <p:nvPr/>
        </p:nvPicPr>
        <p:blipFill>
          <a:blip r:embed="rId4">
            <a:alphaModFix/>
          </a:blip>
          <a:stretch>
            <a:fillRect/>
          </a:stretch>
        </p:blipFill>
        <p:spPr>
          <a:xfrm>
            <a:off x="4224935" y="205974"/>
            <a:ext cx="1419562" cy="476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solidFill>
                  <a:schemeClr val="dk1"/>
                </a:solidFill>
              </a:rPr>
              <a:t>React: Simple, Declarative, Composable (Client)</a:t>
            </a:r>
          </a:p>
        </p:txBody>
      </p:sp>
      <p:pic>
        <p:nvPicPr>
          <p:cNvPr id="349" name="Shape 349"/>
          <p:cNvPicPr preferRelativeResize="0"/>
          <p:nvPr/>
        </p:nvPicPr>
        <p:blipFill>
          <a:blip r:embed="rId3">
            <a:alphaModFix/>
          </a:blip>
          <a:stretch>
            <a:fillRect/>
          </a:stretch>
        </p:blipFill>
        <p:spPr>
          <a:xfrm>
            <a:off x="1594725" y="908450"/>
            <a:ext cx="5715000" cy="3429000"/>
          </a:xfrm>
          <a:prstGeom prst="rect">
            <a:avLst/>
          </a:prstGeom>
          <a:noFill/>
          <a:ln>
            <a:noFill/>
          </a:ln>
        </p:spPr>
      </p:pic>
      <p:sp>
        <p:nvSpPr>
          <p:cNvPr id="350" name="Shape 350"/>
          <p:cNvSpPr txBox="1"/>
          <p:nvPr/>
        </p:nvSpPr>
        <p:spPr>
          <a:xfrm>
            <a:off x="1922725" y="1337125"/>
            <a:ext cx="2176500" cy="956400"/>
          </a:xfrm>
          <a:prstGeom prst="rect">
            <a:avLst/>
          </a:prstGeom>
          <a:solidFill>
            <a:srgbClr val="EFEFEF"/>
          </a:solidFill>
          <a:ln>
            <a:noFill/>
          </a:ln>
        </p:spPr>
        <p:txBody>
          <a:bodyPr anchorCtr="0" anchor="t" bIns="91425" lIns="91425" rIns="91425" tIns="91425">
            <a:noAutofit/>
          </a:bodyPr>
          <a:lstStyle/>
          <a:p>
            <a:pPr lvl="0">
              <a:spcBef>
                <a:spcPts val="0"/>
              </a:spcBef>
              <a:buNone/>
            </a:pPr>
            <a:r>
              <a:rPr b="1" lang="en"/>
              <a:t>TextField Component</a:t>
            </a:r>
          </a:p>
          <a:p>
            <a:pPr lvl="0">
              <a:spcBef>
                <a:spcPts val="0"/>
              </a:spcBef>
              <a:buNone/>
            </a:pPr>
            <a:r>
              <a:rPr lang="en"/>
              <a:t>r</a:t>
            </a:r>
            <a:r>
              <a:rPr lang="en"/>
              <a:t>ender: function() {</a:t>
            </a:r>
          </a:p>
          <a:p>
            <a:pPr lvl="0">
              <a:spcBef>
                <a:spcPts val="0"/>
              </a:spcBef>
              <a:buNone/>
            </a:pPr>
            <a:r>
              <a:rPr lang="en"/>
              <a:t>  </a:t>
            </a:r>
            <a:r>
              <a:rPr lang="en"/>
              <a:t>r</a:t>
            </a:r>
            <a:r>
              <a:rPr lang="en"/>
              <a:t>eturn &lt;input…. /&gt;;</a:t>
            </a:r>
          </a:p>
          <a:p>
            <a:pPr lvl="0">
              <a:spcBef>
                <a:spcPts val="0"/>
              </a:spcBef>
              <a:buNone/>
            </a:pPr>
            <a:r>
              <a:rPr lang="en"/>
              <a:t>}</a:t>
            </a:r>
          </a:p>
        </p:txBody>
      </p:sp>
      <p:sp>
        <p:nvSpPr>
          <p:cNvPr id="351" name="Shape 351"/>
          <p:cNvSpPr txBox="1"/>
          <p:nvPr/>
        </p:nvSpPr>
        <p:spPr>
          <a:xfrm>
            <a:off x="1937425" y="2869425"/>
            <a:ext cx="2147100" cy="956400"/>
          </a:xfrm>
          <a:prstGeom prst="rect">
            <a:avLst/>
          </a:prstGeom>
          <a:solidFill>
            <a:srgbClr val="FFF2CC"/>
          </a:solidFill>
          <a:ln>
            <a:noFill/>
          </a:ln>
        </p:spPr>
        <p:txBody>
          <a:bodyPr anchorCtr="0" anchor="t" bIns="91425" lIns="91425" rIns="91425" tIns="91425">
            <a:noAutofit/>
          </a:bodyPr>
          <a:lstStyle/>
          <a:p>
            <a:pPr lvl="0">
              <a:spcBef>
                <a:spcPts val="0"/>
              </a:spcBef>
              <a:buNone/>
            </a:pPr>
            <a:r>
              <a:rPr b="1" lang="en"/>
              <a:t>TextField Component</a:t>
            </a:r>
          </a:p>
          <a:p>
            <a:pPr lvl="0">
              <a:spcBef>
                <a:spcPts val="0"/>
              </a:spcBef>
              <a:buNone/>
            </a:pPr>
            <a:r>
              <a:rPr lang="en"/>
              <a:t>render: function() {</a:t>
            </a:r>
          </a:p>
          <a:p>
            <a:pPr lvl="0">
              <a:spcBef>
                <a:spcPts val="0"/>
              </a:spcBef>
              <a:buNone/>
            </a:pPr>
            <a:r>
              <a:rPr lang="en"/>
              <a:t>  return &lt;TextInput… /&gt;;</a:t>
            </a:r>
          </a:p>
          <a:p>
            <a:pPr lvl="0">
              <a:spcBef>
                <a:spcPts val="0"/>
              </a:spcBef>
              <a:buNone/>
            </a:pPr>
            <a:r>
              <a:rPr lang="en"/>
              <a: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type="title"/>
          </p:nvPr>
        </p:nvSpPr>
        <p:spPr>
          <a:xfrm>
            <a:off x="304800" y="205979"/>
            <a:ext cx="8539800" cy="476699"/>
          </a:xfrm>
          <a:prstGeom prst="rect">
            <a:avLst/>
          </a:prstGeom>
        </p:spPr>
        <p:txBody>
          <a:bodyPr anchorCtr="0" anchor="ctr" bIns="91425" lIns="91425" rIns="91425" tIns="91425">
            <a:noAutofit/>
          </a:bodyPr>
          <a:lstStyle/>
          <a:p>
            <a:pPr lvl="0">
              <a:spcBef>
                <a:spcPts val="0"/>
              </a:spcBef>
              <a:buNone/>
            </a:pPr>
            <a:r>
              <a:rPr lang="en">
                <a:latin typeface="Lato"/>
                <a:ea typeface="Lato"/>
                <a:cs typeface="Lato"/>
                <a:sym typeface="Lato"/>
              </a:rPr>
              <a:t>Appian SAIL: Functional Reactive Programming</a:t>
            </a:r>
          </a:p>
        </p:txBody>
      </p:sp>
      <p:sp>
        <p:nvSpPr>
          <p:cNvPr id="357" name="Shape 357"/>
          <p:cNvSpPr txBox="1"/>
          <p:nvPr>
            <p:ph idx="1" type="body"/>
          </p:nvPr>
        </p:nvSpPr>
        <p:spPr>
          <a:xfrm>
            <a:off x="371398" y="900807"/>
            <a:ext cx="8539800" cy="3807300"/>
          </a:xfrm>
          <a:prstGeom prst="rect">
            <a:avLst/>
          </a:prstGeom>
        </p:spPr>
        <p:txBody>
          <a:bodyPr anchorCtr="0" anchor="t" bIns="91425" lIns="91425" rIns="91425" tIns="91425">
            <a:noAutofit/>
          </a:bodyPr>
          <a:lstStyle/>
          <a:p>
            <a:pPr lvl="0" rtl="0">
              <a:spcBef>
                <a:spcPts val="0"/>
              </a:spcBef>
              <a:buNone/>
            </a:pPr>
            <a:r>
              <a:rPr b="1" lang="en" sz="1800">
                <a:latin typeface="Consolas"/>
                <a:ea typeface="Consolas"/>
                <a:cs typeface="Consolas"/>
                <a:sym typeface="Consolas"/>
              </a:rPr>
              <a:t>first</a:t>
            </a:r>
            <a:r>
              <a:rPr lang="en" sz="1800">
                <a:latin typeface="Consolas"/>
                <a:ea typeface="Consolas"/>
                <a:cs typeface="Consolas"/>
                <a:sym typeface="Consolas"/>
              </a:rPr>
              <a:t>: "John",</a:t>
            </a:r>
          </a:p>
          <a:p>
            <a:pPr lvl="0" rtl="0">
              <a:spcBef>
                <a:spcPts val="0"/>
              </a:spcBef>
              <a:buNone/>
            </a:pPr>
            <a:r>
              <a:rPr b="1" lang="en" sz="1800">
                <a:latin typeface="Consolas"/>
                <a:ea typeface="Consolas"/>
                <a:cs typeface="Consolas"/>
                <a:sym typeface="Consolas"/>
              </a:rPr>
              <a:t>last</a:t>
            </a:r>
            <a:r>
              <a:rPr lang="en" sz="1800">
                <a:latin typeface="Consolas"/>
                <a:ea typeface="Consolas"/>
                <a:cs typeface="Consolas"/>
                <a:sym typeface="Consolas"/>
              </a:rPr>
              <a:t>: "Smith",</a:t>
            </a:r>
          </a:p>
          <a:p>
            <a:pPr lvl="0" rtl="0">
              <a:spcBef>
                <a:spcPts val="0"/>
              </a:spcBef>
              <a:buNone/>
            </a:pPr>
            <a:r>
              <a:rPr lang="en" sz="1800">
                <a:latin typeface="Consolas"/>
                <a:ea typeface="Consolas"/>
                <a:cs typeface="Consolas"/>
                <a:sym typeface="Consolas"/>
              </a:rPr>
              <a:t>with(</a:t>
            </a:r>
          </a:p>
          <a:p>
            <a:pPr lvl="0" rtl="0">
              <a:spcBef>
                <a:spcPts val="0"/>
              </a:spcBef>
              <a:buNone/>
            </a:pPr>
            <a:r>
              <a:rPr lang="en" sz="1800">
                <a:latin typeface="Consolas"/>
                <a:ea typeface="Consolas"/>
                <a:cs typeface="Consolas"/>
                <a:sym typeface="Consolas"/>
              </a:rPr>
              <a:t>  </a:t>
            </a:r>
            <a:r>
              <a:rPr b="1" lang="en" sz="1800">
                <a:latin typeface="Consolas"/>
                <a:ea typeface="Consolas"/>
                <a:cs typeface="Consolas"/>
                <a:sym typeface="Consolas"/>
              </a:rPr>
              <a:t>username</a:t>
            </a:r>
            <a:r>
              <a:rPr lang="en" sz="1800">
                <a:latin typeface="Consolas"/>
                <a:ea typeface="Consolas"/>
                <a:cs typeface="Consolas"/>
                <a:sym typeface="Consolas"/>
              </a:rPr>
              <a:t>: lower(concat(</a:t>
            </a:r>
            <a:r>
              <a:rPr b="1" lang="en" sz="1800">
                <a:latin typeface="Consolas"/>
                <a:ea typeface="Consolas"/>
                <a:cs typeface="Consolas"/>
                <a:sym typeface="Consolas"/>
              </a:rPr>
              <a:t>first</a:t>
            </a:r>
            <a:r>
              <a:rPr lang="en" sz="1800">
                <a:latin typeface="Consolas"/>
                <a:ea typeface="Consolas"/>
                <a:cs typeface="Consolas"/>
                <a:sym typeface="Consolas"/>
              </a:rPr>
              <a:t>, ".", </a:t>
            </a:r>
            <a:r>
              <a:rPr b="1" lang="en" sz="1800">
                <a:latin typeface="Consolas"/>
                <a:ea typeface="Consolas"/>
                <a:cs typeface="Consolas"/>
                <a:sym typeface="Consolas"/>
              </a:rPr>
              <a:t>last</a:t>
            </a:r>
            <a:r>
              <a:rPr lang="en" sz="1800">
                <a:latin typeface="Consolas"/>
                <a:ea typeface="Consolas"/>
                <a:cs typeface="Consolas"/>
                <a:sym typeface="Consolas"/>
              </a:rPr>
              <a:t>))</a:t>
            </a:r>
          </a:p>
          <a:p>
            <a:pPr lvl="0" rtl="0">
              <a:spcBef>
                <a:spcPts val="0"/>
              </a:spcBef>
              <a:buNone/>
            </a:pPr>
            <a:r>
              <a:rPr lang="en" sz="1800">
                <a:latin typeface="Consolas"/>
                <a:ea typeface="Consolas"/>
                <a:cs typeface="Consolas"/>
                <a:sym typeface="Consolas"/>
              </a:rPr>
              <a:t>  {</a:t>
            </a:r>
          </a:p>
          <a:p>
            <a:pPr lvl="0" rtl="0">
              <a:spcBef>
                <a:spcPts val="0"/>
              </a:spcBef>
              <a:buNone/>
            </a:pPr>
            <a:r>
              <a:rPr lang="en" sz="1800">
                <a:latin typeface="Consolas"/>
                <a:ea typeface="Consolas"/>
                <a:cs typeface="Consolas"/>
                <a:sym typeface="Consolas"/>
              </a:rPr>
              <a:t>    textField(label: "First", value: </a:t>
            </a:r>
            <a:r>
              <a:rPr b="1" lang="en" sz="1800">
                <a:latin typeface="Consolas"/>
                <a:ea typeface="Consolas"/>
                <a:cs typeface="Consolas"/>
                <a:sym typeface="Consolas"/>
              </a:rPr>
              <a:t>first</a:t>
            </a:r>
            <a:r>
              <a:rPr lang="en" sz="1800">
                <a:latin typeface="Consolas"/>
                <a:ea typeface="Consolas"/>
                <a:cs typeface="Consolas"/>
                <a:sym typeface="Consolas"/>
              </a:rPr>
              <a:t>, saveInto: </a:t>
            </a:r>
            <a:r>
              <a:rPr b="1" lang="en" sz="1800">
                <a:latin typeface="Consolas"/>
                <a:ea typeface="Consolas"/>
                <a:cs typeface="Consolas"/>
                <a:sym typeface="Consolas"/>
              </a:rPr>
              <a:t>first</a:t>
            </a:r>
            <a:r>
              <a:rPr lang="en" sz="1800">
                <a:latin typeface="Consolas"/>
                <a:ea typeface="Consolas"/>
                <a:cs typeface="Consolas"/>
                <a:sym typeface="Consolas"/>
              </a:rPr>
              <a:t>),</a:t>
            </a:r>
          </a:p>
          <a:p>
            <a:pPr lvl="0" rtl="0">
              <a:spcBef>
                <a:spcPts val="0"/>
              </a:spcBef>
              <a:buNone/>
            </a:pPr>
            <a:r>
              <a:rPr lang="en" sz="1800">
                <a:latin typeface="Consolas"/>
                <a:ea typeface="Consolas"/>
                <a:cs typeface="Consolas"/>
                <a:sym typeface="Consolas"/>
              </a:rPr>
              <a:t>    textField(label: "Last", value: </a:t>
            </a:r>
            <a:r>
              <a:rPr b="1" lang="en" sz="1800">
                <a:latin typeface="Consolas"/>
                <a:ea typeface="Consolas"/>
                <a:cs typeface="Consolas"/>
                <a:sym typeface="Consolas"/>
              </a:rPr>
              <a:t>last</a:t>
            </a:r>
            <a:r>
              <a:rPr lang="en" sz="1800">
                <a:latin typeface="Consolas"/>
                <a:ea typeface="Consolas"/>
                <a:cs typeface="Consolas"/>
                <a:sym typeface="Consolas"/>
              </a:rPr>
              <a:t>, saveInto: </a:t>
            </a:r>
            <a:r>
              <a:rPr b="1" lang="en" sz="1800">
                <a:latin typeface="Consolas"/>
                <a:ea typeface="Consolas"/>
                <a:cs typeface="Consolas"/>
                <a:sym typeface="Consolas"/>
              </a:rPr>
              <a:t>last</a:t>
            </a:r>
            <a:r>
              <a:rPr lang="en" sz="1800">
                <a:latin typeface="Consolas"/>
                <a:ea typeface="Consolas"/>
                <a:cs typeface="Consolas"/>
                <a:sym typeface="Consolas"/>
              </a:rPr>
              <a:t>),</a:t>
            </a:r>
          </a:p>
          <a:p>
            <a:pPr lvl="0" rtl="0">
              <a:spcBef>
                <a:spcPts val="0"/>
              </a:spcBef>
              <a:buNone/>
            </a:pPr>
            <a:r>
              <a:rPr lang="en" sz="1800">
                <a:latin typeface="Consolas"/>
                <a:ea typeface="Consolas"/>
                <a:cs typeface="Consolas"/>
                <a:sym typeface="Consolas"/>
              </a:rPr>
              <a:t>    textField(label: "Username", value: </a:t>
            </a:r>
            <a:r>
              <a:rPr b="1" lang="en" sz="1800">
                <a:latin typeface="Consolas"/>
                <a:ea typeface="Consolas"/>
                <a:cs typeface="Consolas"/>
                <a:sym typeface="Consolas"/>
              </a:rPr>
              <a:t>username</a:t>
            </a:r>
            <a:r>
              <a:rPr lang="en" sz="1800">
                <a:latin typeface="Consolas"/>
                <a:ea typeface="Consolas"/>
                <a:cs typeface="Consolas"/>
                <a:sym typeface="Consolas"/>
              </a:rPr>
              <a:t>, readOnly: true)</a:t>
            </a:r>
          </a:p>
          <a:p>
            <a:pPr lvl="0" rtl="0">
              <a:spcBef>
                <a:spcPts val="0"/>
              </a:spcBef>
              <a:buNone/>
            </a:pPr>
            <a:r>
              <a:rPr lang="en" sz="1800">
                <a:latin typeface="Consolas"/>
                <a:ea typeface="Consolas"/>
                <a:cs typeface="Consolas"/>
                <a:sym typeface="Consolas"/>
              </a:rPr>
              <a:t>  }</a:t>
            </a:r>
          </a:p>
          <a:p>
            <a:pPr lvl="0">
              <a:spcBef>
                <a:spcPts val="0"/>
              </a:spcBef>
              <a:buNone/>
            </a:pPr>
            <a:r>
              <a:rPr lang="en" sz="1800">
                <a:latin typeface="Consolas"/>
                <a:ea typeface="Consolas"/>
                <a:cs typeface="Consolas"/>
                <a:sym typeface="Consolas"/>
              </a:rPr>
              <a: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304800" y="205979"/>
            <a:ext cx="8539800" cy="476699"/>
          </a:xfrm>
          <a:prstGeom prst="rect">
            <a:avLst/>
          </a:prstGeom>
        </p:spPr>
        <p:txBody>
          <a:bodyPr anchorCtr="0" anchor="ctr" bIns="91425" lIns="91425" rIns="91425" tIns="91425">
            <a:noAutofit/>
          </a:bodyPr>
          <a:lstStyle/>
          <a:p>
            <a:pPr lvl="0" rtl="0">
              <a:spcBef>
                <a:spcPts val="0"/>
              </a:spcBef>
              <a:buClr>
                <a:schemeClr val="dk1"/>
              </a:buClr>
              <a:buSzPct val="39285"/>
              <a:buFont typeface="Arial"/>
              <a:buNone/>
            </a:pPr>
            <a:r>
              <a:rPr lang="en">
                <a:solidFill>
                  <a:schemeClr val="dk1"/>
                </a:solidFill>
                <a:latin typeface="Lato"/>
                <a:ea typeface="Lato"/>
                <a:cs typeface="Lato"/>
                <a:sym typeface="Lato"/>
              </a:rPr>
              <a:t>Appian SAIL: Functional Reactive Programming</a:t>
            </a:r>
          </a:p>
        </p:txBody>
      </p:sp>
      <p:sp>
        <p:nvSpPr>
          <p:cNvPr id="363" name="Shape 363"/>
          <p:cNvSpPr txBox="1"/>
          <p:nvPr/>
        </p:nvSpPr>
        <p:spPr>
          <a:xfrm>
            <a:off x="5154275" y="1049550"/>
            <a:ext cx="3127800" cy="918000"/>
          </a:xfrm>
          <a:prstGeom prst="rect">
            <a:avLst/>
          </a:prstGeom>
          <a:noFill/>
          <a:ln>
            <a:noFill/>
          </a:ln>
        </p:spPr>
        <p:txBody>
          <a:bodyPr anchorCtr="0" anchor="ctr" bIns="91425" lIns="91425" rIns="91425" tIns="91425">
            <a:noAutofit/>
          </a:bodyPr>
          <a:lstStyle/>
          <a:p>
            <a:pPr indent="0" lvl="0" marL="152400" rtl="0">
              <a:spcBef>
                <a:spcPts val="480"/>
              </a:spcBef>
              <a:buNone/>
            </a:pPr>
            <a:r>
              <a:rPr lang="en">
                <a:solidFill>
                  <a:srgbClr val="404040"/>
                </a:solidFill>
                <a:latin typeface="Consolas"/>
                <a:ea typeface="Consolas"/>
                <a:cs typeface="Consolas"/>
                <a:sym typeface="Consolas"/>
              </a:rPr>
              <a:t>first: "John",</a:t>
            </a:r>
          </a:p>
          <a:p>
            <a:pPr indent="0" lvl="0" marL="152400" rtl="0">
              <a:spcBef>
                <a:spcPts val="480"/>
              </a:spcBef>
              <a:buNone/>
            </a:pPr>
            <a:r>
              <a:rPr lang="en">
                <a:solidFill>
                  <a:srgbClr val="404040"/>
                </a:solidFill>
                <a:latin typeface="Consolas"/>
                <a:ea typeface="Consolas"/>
                <a:cs typeface="Consolas"/>
                <a:sym typeface="Consolas"/>
              </a:rPr>
              <a:t>last: "Smith",</a:t>
            </a:r>
          </a:p>
          <a:p>
            <a:pPr indent="0" lvl="0" marL="152400" rtl="0">
              <a:spcBef>
                <a:spcPts val="480"/>
              </a:spcBef>
              <a:buNone/>
            </a:pPr>
            <a:r>
              <a:rPr lang="en">
                <a:solidFill>
                  <a:srgbClr val="404040"/>
                </a:solidFill>
                <a:latin typeface="Consolas"/>
                <a:ea typeface="Consolas"/>
                <a:cs typeface="Consolas"/>
                <a:sym typeface="Consolas"/>
              </a:rPr>
              <a:t>username: "john.smith"</a:t>
            </a:r>
          </a:p>
        </p:txBody>
      </p:sp>
      <p:sp>
        <p:nvSpPr>
          <p:cNvPr id="364" name="Shape 364"/>
          <p:cNvSpPr txBox="1"/>
          <p:nvPr/>
        </p:nvSpPr>
        <p:spPr>
          <a:xfrm>
            <a:off x="5154275" y="2233825"/>
            <a:ext cx="3201300" cy="918000"/>
          </a:xfrm>
          <a:prstGeom prst="rect">
            <a:avLst/>
          </a:prstGeom>
          <a:noFill/>
          <a:ln>
            <a:noFill/>
          </a:ln>
        </p:spPr>
        <p:txBody>
          <a:bodyPr anchorCtr="0" anchor="ctr" bIns="91425" lIns="91425" rIns="91425" tIns="91425">
            <a:noAutofit/>
          </a:bodyPr>
          <a:lstStyle/>
          <a:p>
            <a:pPr indent="0" lvl="0" marL="152400" rtl="0">
              <a:spcBef>
                <a:spcPts val="480"/>
              </a:spcBef>
              <a:buNone/>
            </a:pPr>
            <a:r>
              <a:rPr lang="en">
                <a:solidFill>
                  <a:srgbClr val="404040"/>
                </a:solidFill>
                <a:latin typeface="Consolas"/>
                <a:ea typeface="Consolas"/>
                <a:cs typeface="Consolas"/>
                <a:sym typeface="Consolas"/>
              </a:rPr>
              <a:t>first: "John",</a:t>
            </a:r>
          </a:p>
          <a:p>
            <a:pPr indent="0" lvl="0" marL="152400" rtl="0">
              <a:spcBef>
                <a:spcPts val="480"/>
              </a:spcBef>
              <a:buNone/>
            </a:pPr>
            <a:r>
              <a:rPr lang="en">
                <a:solidFill>
                  <a:srgbClr val="0070C0"/>
                </a:solidFill>
                <a:latin typeface="Consolas"/>
                <a:ea typeface="Consolas"/>
                <a:cs typeface="Consolas"/>
                <a:sym typeface="Consolas"/>
              </a:rPr>
              <a:t>last: "Doe",</a:t>
            </a:r>
          </a:p>
          <a:p>
            <a:pPr indent="0" lvl="0" marL="152400" rtl="0">
              <a:spcBef>
                <a:spcPts val="480"/>
              </a:spcBef>
              <a:buNone/>
            </a:pPr>
            <a:r>
              <a:rPr lang="en">
                <a:solidFill>
                  <a:srgbClr val="F49A25"/>
                </a:solidFill>
                <a:latin typeface="Consolas"/>
                <a:ea typeface="Consolas"/>
                <a:cs typeface="Consolas"/>
                <a:sym typeface="Consolas"/>
              </a:rPr>
              <a:t>username</a:t>
            </a:r>
            <a:r>
              <a:rPr lang="en">
                <a:solidFill>
                  <a:srgbClr val="F49A25"/>
                </a:solidFill>
                <a:latin typeface="Consolas"/>
                <a:ea typeface="Consolas"/>
                <a:cs typeface="Consolas"/>
                <a:sym typeface="Consolas"/>
              </a:rPr>
              <a:t>: "john.smith"</a:t>
            </a:r>
          </a:p>
        </p:txBody>
      </p:sp>
      <p:sp>
        <p:nvSpPr>
          <p:cNvPr id="365" name="Shape 365"/>
          <p:cNvSpPr txBox="1"/>
          <p:nvPr/>
        </p:nvSpPr>
        <p:spPr>
          <a:xfrm>
            <a:off x="5154275" y="3408125"/>
            <a:ext cx="2399699" cy="917999"/>
          </a:xfrm>
          <a:prstGeom prst="rect">
            <a:avLst/>
          </a:prstGeom>
          <a:noFill/>
          <a:ln>
            <a:noFill/>
          </a:ln>
        </p:spPr>
        <p:txBody>
          <a:bodyPr anchorCtr="0" anchor="ctr" bIns="91425" lIns="91425" rIns="91425" tIns="91425">
            <a:noAutofit/>
          </a:bodyPr>
          <a:lstStyle/>
          <a:p>
            <a:pPr indent="0" lvl="0" marL="152400" rtl="0">
              <a:spcBef>
                <a:spcPts val="480"/>
              </a:spcBef>
              <a:buNone/>
            </a:pPr>
            <a:r>
              <a:rPr lang="en">
                <a:solidFill>
                  <a:srgbClr val="404040"/>
                </a:solidFill>
                <a:latin typeface="Consolas"/>
                <a:ea typeface="Consolas"/>
                <a:cs typeface="Consolas"/>
                <a:sym typeface="Consolas"/>
              </a:rPr>
              <a:t>first: "John",</a:t>
            </a:r>
          </a:p>
          <a:p>
            <a:pPr indent="0" lvl="0" marL="152400" rtl="0">
              <a:spcBef>
                <a:spcPts val="480"/>
              </a:spcBef>
              <a:buNone/>
            </a:pPr>
            <a:r>
              <a:rPr lang="en">
                <a:solidFill>
                  <a:srgbClr val="0070C0"/>
                </a:solidFill>
                <a:latin typeface="Consolas"/>
                <a:ea typeface="Consolas"/>
                <a:cs typeface="Consolas"/>
                <a:sym typeface="Consolas"/>
              </a:rPr>
              <a:t>last: "Doe",</a:t>
            </a:r>
          </a:p>
          <a:p>
            <a:pPr indent="0" lvl="0" marL="152400" rtl="0">
              <a:spcBef>
                <a:spcPts val="480"/>
              </a:spcBef>
              <a:buNone/>
            </a:pPr>
            <a:r>
              <a:rPr lang="en">
                <a:solidFill>
                  <a:srgbClr val="0070C0"/>
                </a:solidFill>
                <a:latin typeface="Consolas"/>
                <a:ea typeface="Consolas"/>
                <a:cs typeface="Consolas"/>
                <a:sym typeface="Consolas"/>
              </a:rPr>
              <a:t>username: "john.doe"</a:t>
            </a:r>
          </a:p>
        </p:txBody>
      </p:sp>
      <p:pic>
        <p:nvPicPr>
          <p:cNvPr id="366" name="Shape 366"/>
          <p:cNvPicPr preferRelativeResize="0"/>
          <p:nvPr/>
        </p:nvPicPr>
        <p:blipFill>
          <a:blip r:embed="rId3">
            <a:alphaModFix/>
          </a:blip>
          <a:stretch>
            <a:fillRect/>
          </a:stretch>
        </p:blipFill>
        <p:spPr>
          <a:xfrm>
            <a:off x="304787" y="884650"/>
            <a:ext cx="4048125" cy="1247775"/>
          </a:xfrm>
          <a:prstGeom prst="rect">
            <a:avLst/>
          </a:prstGeom>
          <a:noFill/>
          <a:ln>
            <a:noFill/>
          </a:ln>
        </p:spPr>
      </p:pic>
      <p:pic>
        <p:nvPicPr>
          <p:cNvPr id="367" name="Shape 367"/>
          <p:cNvPicPr preferRelativeResize="0"/>
          <p:nvPr/>
        </p:nvPicPr>
        <p:blipFill>
          <a:blip r:embed="rId4">
            <a:alphaModFix/>
          </a:blip>
          <a:stretch>
            <a:fillRect/>
          </a:stretch>
        </p:blipFill>
        <p:spPr>
          <a:xfrm>
            <a:off x="304787" y="2173712"/>
            <a:ext cx="3990975" cy="1190625"/>
          </a:xfrm>
          <a:prstGeom prst="rect">
            <a:avLst/>
          </a:prstGeom>
          <a:noFill/>
          <a:ln>
            <a:noFill/>
          </a:ln>
        </p:spPr>
      </p:pic>
      <p:pic>
        <p:nvPicPr>
          <p:cNvPr id="368" name="Shape 368"/>
          <p:cNvPicPr preferRelativeResize="0"/>
          <p:nvPr/>
        </p:nvPicPr>
        <p:blipFill>
          <a:blip r:embed="rId5">
            <a:alphaModFix/>
          </a:blip>
          <a:stretch>
            <a:fillRect/>
          </a:stretch>
        </p:blipFill>
        <p:spPr>
          <a:xfrm>
            <a:off x="347650" y="3484325"/>
            <a:ext cx="3905250" cy="112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nvSpPr>
        <p:spPr>
          <a:xfrm>
            <a:off x="533400" y="2608800"/>
            <a:ext cx="1217400" cy="687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Original Context</a:t>
            </a:r>
          </a:p>
        </p:txBody>
      </p:sp>
      <p:sp>
        <p:nvSpPr>
          <p:cNvPr id="374" name="Shape 374"/>
          <p:cNvSpPr txBox="1"/>
          <p:nvPr/>
        </p:nvSpPr>
        <p:spPr>
          <a:xfrm>
            <a:off x="2386100" y="2449350"/>
            <a:ext cx="1736700" cy="10068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Evaluate Expression for Context &amp; UI</a:t>
            </a:r>
          </a:p>
        </p:txBody>
      </p:sp>
      <p:sp>
        <p:nvSpPr>
          <p:cNvPr id="375" name="Shape 375"/>
          <p:cNvSpPr txBox="1"/>
          <p:nvPr/>
        </p:nvSpPr>
        <p:spPr>
          <a:xfrm>
            <a:off x="3846100" y="1509550"/>
            <a:ext cx="1347000" cy="744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Client Renders UI</a:t>
            </a:r>
          </a:p>
        </p:txBody>
      </p:sp>
      <p:sp>
        <p:nvSpPr>
          <p:cNvPr id="376" name="Shape 376"/>
          <p:cNvSpPr txBox="1"/>
          <p:nvPr/>
        </p:nvSpPr>
        <p:spPr>
          <a:xfrm>
            <a:off x="5187300" y="2545486"/>
            <a:ext cx="1447500" cy="5337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User Interacts with UI</a:t>
            </a:r>
          </a:p>
        </p:txBody>
      </p:sp>
      <p:sp>
        <p:nvSpPr>
          <p:cNvPr id="377" name="Shape 377"/>
          <p:cNvSpPr txBox="1"/>
          <p:nvPr/>
        </p:nvSpPr>
        <p:spPr>
          <a:xfrm>
            <a:off x="3987100" y="3660300"/>
            <a:ext cx="1217400" cy="687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Update Context</a:t>
            </a:r>
          </a:p>
        </p:txBody>
      </p:sp>
      <p:sp>
        <p:nvSpPr>
          <p:cNvPr id="378" name="Shape 378"/>
          <p:cNvSpPr/>
          <p:nvPr/>
        </p:nvSpPr>
        <p:spPr>
          <a:xfrm flipH="1" rot="10800000">
            <a:off x="1750800" y="2774025"/>
            <a:ext cx="7800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9" name="Shape 379"/>
          <p:cNvSpPr/>
          <p:nvPr/>
        </p:nvSpPr>
        <p:spPr>
          <a:xfrm>
            <a:off x="3166150" y="1663600"/>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80" name="Shape 380"/>
          <p:cNvPicPr preferRelativeResize="0"/>
          <p:nvPr/>
        </p:nvPicPr>
        <p:blipFill>
          <a:blip r:embed="rId3">
            <a:alphaModFix/>
          </a:blip>
          <a:stretch>
            <a:fillRect/>
          </a:stretch>
        </p:blipFill>
        <p:spPr>
          <a:xfrm>
            <a:off x="2333353" y="1463875"/>
            <a:ext cx="332545" cy="323228"/>
          </a:xfrm>
          <a:prstGeom prst="rect">
            <a:avLst/>
          </a:prstGeom>
          <a:noFill/>
          <a:ln>
            <a:noFill/>
          </a:ln>
        </p:spPr>
      </p:pic>
      <p:pic>
        <p:nvPicPr>
          <p:cNvPr id="381" name="Shape 381"/>
          <p:cNvPicPr preferRelativeResize="0"/>
          <p:nvPr/>
        </p:nvPicPr>
        <p:blipFill>
          <a:blip r:embed="rId4">
            <a:alphaModFix/>
          </a:blip>
          <a:stretch>
            <a:fillRect/>
          </a:stretch>
        </p:blipFill>
        <p:spPr>
          <a:xfrm>
            <a:off x="2103400" y="1506806"/>
            <a:ext cx="229950" cy="237365"/>
          </a:xfrm>
          <a:prstGeom prst="rect">
            <a:avLst/>
          </a:prstGeom>
          <a:noFill/>
          <a:ln>
            <a:noFill/>
          </a:ln>
        </p:spPr>
      </p:pic>
      <p:pic>
        <p:nvPicPr>
          <p:cNvPr id="382" name="Shape 382"/>
          <p:cNvPicPr preferRelativeResize="0"/>
          <p:nvPr/>
        </p:nvPicPr>
        <p:blipFill>
          <a:blip r:embed="rId5">
            <a:alphaModFix/>
          </a:blip>
          <a:stretch>
            <a:fillRect/>
          </a:stretch>
        </p:blipFill>
        <p:spPr>
          <a:xfrm>
            <a:off x="2913604" y="1477982"/>
            <a:ext cx="273794" cy="285226"/>
          </a:xfrm>
          <a:prstGeom prst="rect">
            <a:avLst/>
          </a:prstGeom>
          <a:noFill/>
          <a:ln>
            <a:noFill/>
          </a:ln>
        </p:spPr>
      </p:pic>
      <p:pic>
        <p:nvPicPr>
          <p:cNvPr id="383" name="Shape 383"/>
          <p:cNvPicPr preferRelativeResize="0"/>
          <p:nvPr/>
        </p:nvPicPr>
        <p:blipFill>
          <a:blip r:embed="rId6">
            <a:alphaModFix/>
          </a:blip>
          <a:stretch>
            <a:fillRect/>
          </a:stretch>
        </p:blipFill>
        <p:spPr>
          <a:xfrm flipH="1">
            <a:off x="2661713" y="1810022"/>
            <a:ext cx="230434" cy="272727"/>
          </a:xfrm>
          <a:prstGeom prst="rect">
            <a:avLst/>
          </a:prstGeom>
          <a:noFill/>
          <a:ln>
            <a:noFill/>
          </a:ln>
        </p:spPr>
      </p:pic>
      <p:pic>
        <p:nvPicPr>
          <p:cNvPr descr="Shape.png" id="384" name="Shape 384"/>
          <p:cNvPicPr preferRelativeResize="0"/>
          <p:nvPr/>
        </p:nvPicPr>
        <p:blipFill>
          <a:blip r:embed="rId7">
            <a:alphaModFix/>
          </a:blip>
          <a:stretch>
            <a:fillRect/>
          </a:stretch>
        </p:blipFill>
        <p:spPr>
          <a:xfrm>
            <a:off x="2396105" y="1797514"/>
            <a:ext cx="228909" cy="272447"/>
          </a:xfrm>
          <a:prstGeom prst="rect">
            <a:avLst/>
          </a:prstGeom>
          <a:noFill/>
          <a:ln>
            <a:noFill/>
          </a:ln>
        </p:spPr>
      </p:pic>
      <p:sp>
        <p:nvSpPr>
          <p:cNvPr id="385" name="Shape 385"/>
          <p:cNvSpPr/>
          <p:nvPr/>
        </p:nvSpPr>
        <p:spPr>
          <a:xfrm rot="5400000">
            <a:off x="5349550" y="1722963"/>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6" name="Shape 386"/>
          <p:cNvSpPr/>
          <p:nvPr/>
        </p:nvSpPr>
        <p:spPr>
          <a:xfrm rot="10800000">
            <a:off x="5290900" y="3368851"/>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7" name="Shape 387"/>
          <p:cNvSpPr/>
          <p:nvPr/>
        </p:nvSpPr>
        <p:spPr>
          <a:xfrm rot="-5400000">
            <a:off x="3115250" y="3368851"/>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8" name="Shape 388"/>
          <p:cNvSpPr txBox="1"/>
          <p:nvPr/>
        </p:nvSpPr>
        <p:spPr>
          <a:xfrm>
            <a:off x="168900" y="3232175"/>
            <a:ext cx="2209500" cy="6879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solidFill>
                  <a:srgbClr val="0070C0"/>
                </a:solidFill>
                <a:latin typeface="Courier New"/>
                <a:ea typeface="Courier New"/>
                <a:cs typeface="Courier New"/>
                <a:sym typeface="Courier New"/>
              </a:rPr>
              <a:t>first: "John"</a:t>
            </a:r>
          </a:p>
          <a:p>
            <a:pPr lvl="0" rtl="0">
              <a:spcBef>
                <a:spcPts val="0"/>
              </a:spcBef>
              <a:buNone/>
            </a:pPr>
            <a:r>
              <a:rPr lang="en" sz="1200">
                <a:solidFill>
                  <a:srgbClr val="0070C0"/>
                </a:solidFill>
                <a:latin typeface="Courier New"/>
                <a:ea typeface="Courier New"/>
                <a:cs typeface="Courier New"/>
                <a:sym typeface="Courier New"/>
              </a:rPr>
              <a:t>last: "Smith"</a:t>
            </a:r>
          </a:p>
          <a:p>
            <a:pPr lvl="0" rtl="0">
              <a:spcBef>
                <a:spcPts val="0"/>
              </a:spcBef>
              <a:buNone/>
            </a:pPr>
            <a:r>
              <a:rPr lang="en" sz="1200">
                <a:solidFill>
                  <a:srgbClr val="0070C0"/>
                </a:solidFill>
                <a:latin typeface="Courier New"/>
                <a:ea typeface="Courier New"/>
                <a:cs typeface="Courier New"/>
                <a:sym typeface="Courier New"/>
              </a:rPr>
              <a:t>username: "john.smith"</a:t>
            </a:r>
          </a:p>
        </p:txBody>
      </p:sp>
      <p:sp>
        <p:nvSpPr>
          <p:cNvPr id="389" name="Shape 389"/>
          <p:cNvSpPr txBox="1"/>
          <p:nvPr/>
        </p:nvSpPr>
        <p:spPr>
          <a:xfrm>
            <a:off x="3987100" y="4323750"/>
            <a:ext cx="1217400" cy="3684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solidFill>
                  <a:srgbClr val="0070C0"/>
                </a:solidFill>
                <a:latin typeface="Courier New"/>
                <a:ea typeface="Courier New"/>
                <a:cs typeface="Courier New"/>
                <a:sym typeface="Courier New"/>
              </a:rPr>
              <a:t>last: "Doe"</a:t>
            </a:r>
          </a:p>
        </p:txBody>
      </p:sp>
      <p:pic>
        <p:nvPicPr>
          <p:cNvPr id="390" name="Shape 390"/>
          <p:cNvPicPr preferRelativeResize="0"/>
          <p:nvPr/>
        </p:nvPicPr>
        <p:blipFill>
          <a:blip r:embed="rId8">
            <a:alphaModFix/>
          </a:blip>
          <a:stretch>
            <a:fillRect/>
          </a:stretch>
        </p:blipFill>
        <p:spPr>
          <a:xfrm>
            <a:off x="3401425" y="530299"/>
            <a:ext cx="2631974" cy="1085974"/>
          </a:xfrm>
          <a:prstGeom prst="rect">
            <a:avLst/>
          </a:prstGeom>
          <a:noFill/>
          <a:ln>
            <a:noFill/>
          </a:ln>
        </p:spPr>
      </p:pic>
      <p:pic>
        <p:nvPicPr>
          <p:cNvPr id="391" name="Shape 391"/>
          <p:cNvPicPr preferRelativeResize="0"/>
          <p:nvPr/>
        </p:nvPicPr>
        <p:blipFill>
          <a:blip r:embed="rId9">
            <a:alphaModFix/>
          </a:blip>
          <a:stretch>
            <a:fillRect/>
          </a:stretch>
        </p:blipFill>
        <p:spPr>
          <a:xfrm>
            <a:off x="6528337" y="2351499"/>
            <a:ext cx="2631974" cy="1063362"/>
          </a:xfrm>
          <a:prstGeom prst="rect">
            <a:avLst/>
          </a:prstGeom>
          <a:noFill/>
          <a:ln>
            <a:noFill/>
          </a:ln>
        </p:spPr>
      </p:pic>
      <p:pic>
        <p:nvPicPr>
          <p:cNvPr id="392" name="Shape 392"/>
          <p:cNvPicPr preferRelativeResize="0"/>
          <p:nvPr/>
        </p:nvPicPr>
        <p:blipFill>
          <a:blip r:embed="rId10">
            <a:alphaModFix/>
          </a:blip>
          <a:stretch>
            <a:fillRect/>
          </a:stretch>
        </p:blipFill>
        <p:spPr>
          <a:xfrm>
            <a:off x="2666776" y="1495251"/>
            <a:ext cx="228925" cy="250684"/>
          </a:xfrm>
          <a:prstGeom prst="rect">
            <a:avLst/>
          </a:prstGeom>
          <a:noFill/>
          <a:ln>
            <a:noFill/>
          </a:ln>
        </p:spPr>
      </p:pic>
      <p:sp>
        <p:nvSpPr>
          <p:cNvPr id="393" name="Shape 393"/>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Clr>
                <a:schemeClr val="dk1"/>
              </a:buClr>
              <a:buSzPct val="39285"/>
              <a:buFont typeface="Arial"/>
              <a:buNone/>
            </a:pPr>
            <a:r>
              <a:rPr lang="en">
                <a:solidFill>
                  <a:schemeClr val="dk1"/>
                </a:solidFill>
                <a:latin typeface="Lato"/>
                <a:ea typeface="Lato"/>
                <a:cs typeface="Lato"/>
                <a:sym typeface="Lato"/>
              </a:rPr>
              <a:t>React Lifecycle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7" name="Shape 397"/>
        <p:cNvGrpSpPr/>
        <p:nvPr/>
      </p:nvGrpSpPr>
      <p:grpSpPr>
        <a:xfrm>
          <a:off x="0" y="0"/>
          <a:ext cx="0" cy="0"/>
          <a:chOff x="0" y="0"/>
          <a:chExt cx="0" cy="0"/>
        </a:xfrm>
      </p:grpSpPr>
      <p:sp>
        <p:nvSpPr>
          <p:cNvPr id="398" name="Shape 398"/>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Clr>
                <a:schemeClr val="dk1"/>
              </a:buClr>
              <a:buSzPct val="39285"/>
              <a:buFont typeface="Arial"/>
              <a:buNone/>
            </a:pPr>
            <a:r>
              <a:rPr lang="en">
                <a:solidFill>
                  <a:schemeClr val="dk1"/>
                </a:solidFill>
                <a:latin typeface="Lato"/>
                <a:ea typeface="Lato"/>
                <a:cs typeface="Lato"/>
                <a:sym typeface="Lato"/>
              </a:rPr>
              <a:t>React Lifecycle: </a:t>
            </a:r>
            <a:r>
              <a:rPr lang="en">
                <a:solidFill>
                  <a:schemeClr val="dk1"/>
                </a:solidFill>
                <a:latin typeface="Lato"/>
                <a:ea typeface="Lato"/>
                <a:cs typeface="Lato"/>
                <a:sym typeface="Lato"/>
              </a:rPr>
              <a:t>Evaluate Expression</a:t>
            </a:r>
          </a:p>
        </p:txBody>
      </p:sp>
      <p:sp>
        <p:nvSpPr>
          <p:cNvPr id="399" name="Shape 399"/>
          <p:cNvSpPr txBox="1"/>
          <p:nvPr/>
        </p:nvSpPr>
        <p:spPr>
          <a:xfrm>
            <a:off x="838200" y="2608800"/>
            <a:ext cx="1217400" cy="687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Original Context</a:t>
            </a:r>
          </a:p>
        </p:txBody>
      </p:sp>
      <p:sp>
        <p:nvSpPr>
          <p:cNvPr id="400" name="Shape 400"/>
          <p:cNvSpPr txBox="1"/>
          <p:nvPr/>
        </p:nvSpPr>
        <p:spPr>
          <a:xfrm>
            <a:off x="2690900" y="2449350"/>
            <a:ext cx="1736700" cy="10068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Evaluate Expression for Context &amp; UI</a:t>
            </a:r>
          </a:p>
        </p:txBody>
      </p:sp>
      <p:sp>
        <p:nvSpPr>
          <p:cNvPr id="401" name="Shape 401"/>
          <p:cNvSpPr/>
          <p:nvPr/>
        </p:nvSpPr>
        <p:spPr>
          <a:xfrm flipH="1" rot="10800000">
            <a:off x="2055600" y="2774025"/>
            <a:ext cx="7800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2" name="Shape 402"/>
          <p:cNvSpPr txBox="1"/>
          <p:nvPr/>
        </p:nvSpPr>
        <p:spPr>
          <a:xfrm>
            <a:off x="473700" y="3232175"/>
            <a:ext cx="2209500" cy="6879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solidFill>
                  <a:srgbClr val="0070C0"/>
                </a:solidFill>
                <a:latin typeface="Courier New"/>
                <a:ea typeface="Courier New"/>
                <a:cs typeface="Courier New"/>
                <a:sym typeface="Courier New"/>
              </a:rPr>
              <a:t>first: "John"</a:t>
            </a:r>
          </a:p>
          <a:p>
            <a:pPr lvl="0" rtl="0">
              <a:spcBef>
                <a:spcPts val="0"/>
              </a:spcBef>
              <a:buNone/>
            </a:pPr>
            <a:r>
              <a:rPr lang="en" sz="1200">
                <a:solidFill>
                  <a:srgbClr val="0070C0"/>
                </a:solidFill>
                <a:latin typeface="Courier New"/>
                <a:ea typeface="Courier New"/>
                <a:cs typeface="Courier New"/>
                <a:sym typeface="Courier New"/>
              </a:rPr>
              <a:t>last: "Smith"</a:t>
            </a:r>
          </a:p>
          <a:p>
            <a:pPr lvl="0" rtl="0">
              <a:spcBef>
                <a:spcPts val="0"/>
              </a:spcBef>
              <a:buNone/>
            </a:pPr>
            <a:r>
              <a:rPr lang="en" sz="1200">
                <a:solidFill>
                  <a:srgbClr val="0070C0"/>
                </a:solidFill>
                <a:latin typeface="Courier New"/>
                <a:ea typeface="Courier New"/>
                <a:cs typeface="Courier New"/>
                <a:sym typeface="Courier New"/>
              </a:rPr>
              <a:t>username: "john.smith"</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 name="Shape 406"/>
        <p:cNvGrpSpPr/>
        <p:nvPr/>
      </p:nvGrpSpPr>
      <p:grpSpPr>
        <a:xfrm>
          <a:off x="0" y="0"/>
          <a:ext cx="0" cy="0"/>
          <a:chOff x="0" y="0"/>
          <a:chExt cx="0" cy="0"/>
        </a:xfrm>
      </p:grpSpPr>
      <p:sp>
        <p:nvSpPr>
          <p:cNvPr id="407" name="Shape 407"/>
          <p:cNvSpPr txBox="1"/>
          <p:nvPr>
            <p:ph idx="1" type="body"/>
          </p:nvPr>
        </p:nvSpPr>
        <p:spPr>
          <a:xfrm>
            <a:off x="5769075" y="790675"/>
            <a:ext cx="1985100" cy="3775800"/>
          </a:xfrm>
          <a:prstGeom prst="rect">
            <a:avLst/>
          </a:prstGeom>
          <a:solidFill>
            <a:srgbClr val="F3F3F3"/>
          </a:solidFill>
        </p:spPr>
        <p:txBody>
          <a:bodyPr anchorCtr="0" anchor="ctr" bIns="91425" lIns="91425" rIns="91425" tIns="91425">
            <a:noAutofit/>
          </a:bodyPr>
          <a:lstStyle/>
          <a:p>
            <a:pPr indent="0" lvl="0" marL="0" marR="0" rtl="0" algn="l">
              <a:lnSpc>
                <a:spcPct val="100000"/>
              </a:lnSpc>
              <a:spcBef>
                <a:spcPts val="480"/>
              </a:spcBef>
              <a:spcAft>
                <a:spcPts val="0"/>
              </a:spcAft>
              <a:buNone/>
            </a:pPr>
            <a:r>
              <a:rPr b="1" lang="en" sz="1000">
                <a:latin typeface="Consolas"/>
                <a:ea typeface="Consolas"/>
                <a:cs typeface="Consolas"/>
                <a:sym typeface="Consolas"/>
              </a:rPr>
              <a:t>{</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0" lvl="0" marL="0" marR="0" rtl="0" algn="l">
              <a:lnSpc>
                <a:spcPct val="100000"/>
              </a:lnSpc>
              <a:spcBef>
                <a:spcPts val="480"/>
              </a:spcBef>
              <a:spcAft>
                <a:spcPts val="0"/>
              </a:spcAft>
              <a:buNone/>
            </a:pPr>
            <a:r>
              <a:rPr b="1" lang="en" sz="1000">
                <a:latin typeface="Consolas"/>
                <a:ea typeface="Consolas"/>
                <a:cs typeface="Consolas"/>
                <a:sym typeface="Consolas"/>
              </a:rPr>
              <a:t>    type: "TextField",</a:t>
            </a:r>
          </a:p>
          <a:p>
            <a:pPr indent="0" lvl="0" marL="0" marR="0" rtl="0" algn="l">
              <a:lnSpc>
                <a:spcPct val="100000"/>
              </a:lnSpc>
              <a:spcBef>
                <a:spcPts val="480"/>
              </a:spcBef>
              <a:spcAft>
                <a:spcPts val="0"/>
              </a:spcAft>
              <a:buNone/>
            </a:pPr>
            <a:r>
              <a:rPr b="1" lang="en" sz="1000">
                <a:latin typeface="Consolas"/>
                <a:ea typeface="Consolas"/>
                <a:cs typeface="Consolas"/>
                <a:sym typeface="Consolas"/>
              </a:rPr>
              <a:t>    value: {</a:t>
            </a:r>
          </a:p>
          <a:p>
            <a:pPr indent="0" lvl="0" marL="0" marR="0" rtl="0" algn="l">
              <a:lnSpc>
                <a:spcPct val="100000"/>
              </a:lnSpc>
              <a:spcBef>
                <a:spcPts val="480"/>
              </a:spcBef>
              <a:spcAft>
                <a:spcPts val="0"/>
              </a:spcAft>
              <a:buNone/>
            </a:pPr>
            <a:r>
              <a:rPr b="1" lang="en" sz="1000">
                <a:latin typeface="Consolas"/>
                <a:ea typeface="Consolas"/>
                <a:cs typeface="Consolas"/>
                <a:sym typeface="Consolas"/>
              </a:rPr>
              <a:t>      label: "First",</a:t>
            </a:r>
          </a:p>
          <a:p>
            <a:pPr indent="0" lvl="0" marL="0" marR="0" rtl="0" algn="l">
              <a:lnSpc>
                <a:spcPct val="100000"/>
              </a:lnSpc>
              <a:spcBef>
                <a:spcPts val="480"/>
              </a:spcBef>
              <a:spcAft>
                <a:spcPts val="0"/>
              </a:spcAft>
              <a:buNone/>
            </a:pPr>
            <a:r>
              <a:rPr b="1" lang="en" sz="1000">
                <a:latin typeface="Consolas"/>
                <a:ea typeface="Consolas"/>
                <a:cs typeface="Consolas"/>
                <a:sym typeface="Consolas"/>
              </a:rPr>
              <a:t>      value: "John",</a:t>
            </a:r>
          </a:p>
          <a:p>
            <a:pPr indent="0" lvl="0" marL="0" marR="0" rtl="0" algn="l">
              <a:lnSpc>
                <a:spcPct val="100000"/>
              </a:lnSpc>
              <a:spcBef>
                <a:spcPts val="480"/>
              </a:spcBef>
              <a:spcAft>
                <a:spcPts val="0"/>
              </a:spcAft>
              <a:buNone/>
            </a:pPr>
            <a:r>
              <a:rPr b="1" lang="en" sz="1000">
                <a:latin typeface="Consolas"/>
                <a:ea typeface="Consolas"/>
                <a:cs typeface="Consolas"/>
                <a:sym typeface="Consolas"/>
              </a:rPr>
              <a:t>      saveInto: first</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69850" lvl="0" marL="0" marR="0" rtl="0" algn="l">
              <a:lnSpc>
                <a:spcPct val="100000"/>
              </a:lnSpc>
              <a:spcBef>
                <a:spcPts val="480"/>
              </a:spcBef>
              <a:spcAft>
                <a:spcPts val="0"/>
              </a:spcAft>
              <a:buClr>
                <a:srgbClr val="000000"/>
              </a:buClr>
              <a:buSzPct val="110000"/>
              <a:buFont typeface="Arial"/>
              <a:buNone/>
            </a:pPr>
            <a:r>
              <a:rPr b="1" lang="en" sz="1000">
                <a:latin typeface="Consolas"/>
                <a:ea typeface="Consolas"/>
                <a:cs typeface="Consolas"/>
                <a:sym typeface="Consolas"/>
              </a:rPr>
              <a:t>    type: "TextField",</a:t>
            </a:r>
          </a:p>
          <a:p>
            <a:pPr indent="-69850" lvl="0" marL="0" marR="0" rtl="0" algn="l">
              <a:lnSpc>
                <a:spcPct val="100000"/>
              </a:lnSpc>
              <a:spcBef>
                <a:spcPts val="480"/>
              </a:spcBef>
              <a:spcAft>
                <a:spcPts val="0"/>
              </a:spcAft>
              <a:buClr>
                <a:srgbClr val="000000"/>
              </a:buClr>
              <a:buSzPct val="110000"/>
              <a:buFont typeface="Arial"/>
              <a:buNone/>
            </a:pPr>
            <a:r>
              <a:rPr b="1" lang="en" sz="1000">
                <a:latin typeface="Consolas"/>
                <a:ea typeface="Consolas"/>
                <a:cs typeface="Consolas"/>
                <a:sym typeface="Consolas"/>
              </a:rPr>
              <a:t>    value: {</a:t>
            </a:r>
          </a:p>
          <a:p>
            <a:pPr indent="-69850" lvl="0" marL="0" marR="0" rtl="0" algn="l">
              <a:lnSpc>
                <a:spcPct val="100000"/>
              </a:lnSpc>
              <a:spcBef>
                <a:spcPts val="480"/>
              </a:spcBef>
              <a:spcAft>
                <a:spcPts val="0"/>
              </a:spcAft>
              <a:buClr>
                <a:srgbClr val="000000"/>
              </a:buClr>
              <a:buSzPct val="110000"/>
              <a:buFont typeface="Arial"/>
              <a:buNone/>
            </a:pPr>
            <a:r>
              <a:rPr b="1" lang="en" sz="1000">
                <a:latin typeface="Consolas"/>
                <a:ea typeface="Consolas"/>
                <a:cs typeface="Consolas"/>
                <a:sym typeface="Consolas"/>
              </a:rPr>
              <a:t>      label: "Last",</a:t>
            </a:r>
          </a:p>
          <a:p>
            <a:pPr indent="-69850" lvl="0" marL="0" marR="0" rtl="0" algn="l">
              <a:lnSpc>
                <a:spcPct val="100000"/>
              </a:lnSpc>
              <a:spcBef>
                <a:spcPts val="480"/>
              </a:spcBef>
              <a:spcAft>
                <a:spcPts val="0"/>
              </a:spcAft>
              <a:buClr>
                <a:srgbClr val="000000"/>
              </a:buClr>
              <a:buSzPct val="110000"/>
              <a:buFont typeface="Arial"/>
              <a:buNone/>
            </a:pPr>
            <a:r>
              <a:rPr b="1" lang="en" sz="1000">
                <a:latin typeface="Consolas"/>
                <a:ea typeface="Consolas"/>
                <a:cs typeface="Consolas"/>
                <a:sym typeface="Consolas"/>
              </a:rPr>
              <a:t>      value: "Smith",</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r>
              <a:rPr b="1" lang="en" sz="1000">
                <a:latin typeface="Consolas"/>
                <a:ea typeface="Consolas"/>
                <a:cs typeface="Consolas"/>
                <a:sym typeface="Consolas"/>
              </a:rPr>
              <a:t>     saveInto: last</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p:txBody>
      </p:sp>
      <p:sp>
        <p:nvSpPr>
          <p:cNvPr id="408" name="Shape 408"/>
          <p:cNvSpPr/>
          <p:nvPr/>
        </p:nvSpPr>
        <p:spPr>
          <a:xfrm>
            <a:off x="5964400" y="2841125"/>
            <a:ext cx="1727400" cy="1457100"/>
          </a:xfrm>
          <a:prstGeom prst="rect">
            <a:avLst/>
          </a:prstGeom>
          <a:noFill/>
          <a:ln cap="flat" cmpd="sng" w="28575">
            <a:solidFill>
              <a:schemeClr val="accent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None/>
            </a:pPr>
            <a:r>
              <a:t/>
            </a:r>
            <a:endParaRPr/>
          </a:p>
        </p:txBody>
      </p:sp>
      <p:sp>
        <p:nvSpPr>
          <p:cNvPr id="409" name="Shape 409"/>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Clr>
                <a:schemeClr val="dk1"/>
              </a:buClr>
              <a:buSzPct val="39285"/>
              <a:buFont typeface="Arial"/>
              <a:buNone/>
            </a:pPr>
            <a:r>
              <a:rPr lang="en">
                <a:solidFill>
                  <a:schemeClr val="dk1"/>
                </a:solidFill>
                <a:latin typeface="Lato"/>
                <a:ea typeface="Lato"/>
                <a:cs typeface="Lato"/>
                <a:sym typeface="Lato"/>
              </a:rPr>
              <a:t>React Lifecycle: </a:t>
            </a:r>
            <a:r>
              <a:rPr lang="en">
                <a:solidFill>
                  <a:schemeClr val="dk1"/>
                </a:solidFill>
                <a:latin typeface="Lato"/>
                <a:ea typeface="Lato"/>
                <a:cs typeface="Lato"/>
                <a:sym typeface="Lato"/>
              </a:rPr>
              <a:t>Evaluate Expression</a:t>
            </a:r>
          </a:p>
        </p:txBody>
      </p:sp>
      <p:sp>
        <p:nvSpPr>
          <p:cNvPr id="410" name="Shape 410"/>
          <p:cNvSpPr txBox="1"/>
          <p:nvPr>
            <p:ph idx="1" type="body"/>
          </p:nvPr>
        </p:nvSpPr>
        <p:spPr>
          <a:xfrm>
            <a:off x="1602425" y="790675"/>
            <a:ext cx="3342000" cy="3827700"/>
          </a:xfrm>
          <a:prstGeom prst="rect">
            <a:avLst/>
          </a:prstGeom>
          <a:solidFill>
            <a:srgbClr val="F3F3F3"/>
          </a:solidFill>
        </p:spPr>
        <p:txBody>
          <a:bodyPr anchorCtr="0" anchor="ctr" bIns="91425" lIns="91425" rIns="91425" tIns="91425">
            <a:noAutofit/>
          </a:bodyPr>
          <a:lstStyle/>
          <a:p>
            <a:pPr indent="0" lvl="0" marL="0" rtl="0">
              <a:spcBef>
                <a:spcPts val="0"/>
              </a:spcBef>
              <a:buNone/>
            </a:pPr>
            <a:r>
              <a:rPr b="1" lang="en" sz="1000">
                <a:latin typeface="Consolas"/>
                <a:ea typeface="Consolas"/>
                <a:cs typeface="Consolas"/>
                <a:sym typeface="Consolas"/>
              </a:rPr>
              <a:t>first</a:t>
            </a:r>
            <a:r>
              <a:rPr lang="en" sz="1000">
                <a:latin typeface="Consolas"/>
                <a:ea typeface="Consolas"/>
                <a:cs typeface="Consolas"/>
                <a:sym typeface="Consolas"/>
              </a:rPr>
              <a:t>: "John",</a:t>
            </a:r>
          </a:p>
          <a:p>
            <a:pPr indent="0" lvl="0" marL="0" rtl="0">
              <a:spcBef>
                <a:spcPts val="0"/>
              </a:spcBef>
              <a:buNone/>
            </a:pPr>
            <a:r>
              <a:rPr b="1" lang="en" sz="1000">
                <a:latin typeface="Consolas"/>
                <a:ea typeface="Consolas"/>
                <a:cs typeface="Consolas"/>
                <a:sym typeface="Consolas"/>
              </a:rPr>
              <a:t>last</a:t>
            </a:r>
            <a:r>
              <a:rPr lang="en" sz="1000">
                <a:latin typeface="Consolas"/>
                <a:ea typeface="Consolas"/>
                <a:cs typeface="Consolas"/>
                <a:sym typeface="Consolas"/>
              </a:rPr>
              <a:t>: "Smith",</a:t>
            </a:r>
          </a:p>
          <a:p>
            <a:pPr indent="0" lvl="0" marL="0" rtl="0">
              <a:spcBef>
                <a:spcPts val="0"/>
              </a:spcBef>
              <a:buNone/>
            </a:pPr>
            <a:r>
              <a:rPr lang="en" sz="1000">
                <a:latin typeface="Consolas"/>
                <a:ea typeface="Consolas"/>
                <a:cs typeface="Consolas"/>
                <a:sym typeface="Consolas"/>
              </a:rPr>
              <a:t>with(</a:t>
            </a:r>
          </a:p>
          <a:p>
            <a:pPr indent="0" lvl="0" marL="0" rtl="0">
              <a:spcBef>
                <a:spcPts val="0"/>
              </a:spcBef>
              <a:buNone/>
            </a:pPr>
            <a:r>
              <a:rPr b="1" lang="en" sz="1000">
                <a:latin typeface="Consolas"/>
                <a:ea typeface="Consolas"/>
                <a:cs typeface="Consolas"/>
                <a:sym typeface="Consolas"/>
              </a:rPr>
              <a:t>  username</a:t>
            </a:r>
            <a:r>
              <a:rPr lang="en" sz="1000">
                <a:latin typeface="Consolas"/>
                <a:ea typeface="Consolas"/>
                <a:cs typeface="Consolas"/>
                <a:sym typeface="Consolas"/>
              </a:rPr>
              <a:t>: lower(concat(</a:t>
            </a:r>
            <a:r>
              <a:rPr b="1" lang="en" sz="1000">
                <a:latin typeface="Consolas"/>
                <a:ea typeface="Consolas"/>
                <a:cs typeface="Consolas"/>
                <a:sym typeface="Consolas"/>
              </a:rPr>
              <a:t>first</a:t>
            </a:r>
            <a:r>
              <a:rPr lang="en" sz="1000">
                <a:latin typeface="Consolas"/>
                <a:ea typeface="Consolas"/>
                <a:cs typeface="Consolas"/>
                <a:sym typeface="Consolas"/>
              </a:rPr>
              <a:t>, ".", </a:t>
            </a:r>
            <a:r>
              <a:rPr b="1" lang="en" sz="1000">
                <a:latin typeface="Consolas"/>
                <a:ea typeface="Consolas"/>
                <a:cs typeface="Consolas"/>
                <a:sym typeface="Consolas"/>
              </a:rPr>
              <a:t>last</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a:t>
            </a:r>
          </a:p>
          <a:p>
            <a:pPr indent="0" lvl="0" marL="0" rtl="0">
              <a:spcBef>
                <a:spcPts val="0"/>
              </a:spcBef>
              <a:buNone/>
            </a:pPr>
            <a:r>
              <a:rPr lang="en" sz="1000">
                <a:latin typeface="Consolas"/>
                <a:ea typeface="Consolas"/>
                <a:cs typeface="Consolas"/>
                <a:sym typeface="Consolas"/>
              </a:rPr>
              <a:t>    textField(</a:t>
            </a:r>
          </a:p>
          <a:p>
            <a:pPr indent="0" lvl="0" marL="0" rtl="0">
              <a:spcBef>
                <a:spcPts val="0"/>
              </a:spcBef>
              <a:buNone/>
            </a:pPr>
            <a:r>
              <a:rPr lang="en" sz="1000">
                <a:latin typeface="Consolas"/>
                <a:ea typeface="Consolas"/>
                <a:cs typeface="Consolas"/>
                <a:sym typeface="Consolas"/>
              </a:rPr>
              <a:t>      label: "First",</a:t>
            </a:r>
          </a:p>
          <a:p>
            <a:pPr indent="0" lvl="0" marL="0" rtl="0">
              <a:spcBef>
                <a:spcPts val="0"/>
              </a:spcBef>
              <a:buNone/>
            </a:pPr>
            <a:r>
              <a:rPr lang="en" sz="1000">
                <a:latin typeface="Consolas"/>
                <a:ea typeface="Consolas"/>
                <a:cs typeface="Consolas"/>
                <a:sym typeface="Consolas"/>
              </a:rPr>
              <a:t>      value: </a:t>
            </a:r>
            <a:r>
              <a:rPr b="1" lang="en" sz="1000">
                <a:latin typeface="Consolas"/>
                <a:ea typeface="Consolas"/>
                <a:cs typeface="Consolas"/>
                <a:sym typeface="Consolas"/>
              </a:rPr>
              <a:t>first</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saveInto: </a:t>
            </a:r>
            <a:r>
              <a:rPr b="1" lang="en" sz="1000">
                <a:latin typeface="Consolas"/>
                <a:ea typeface="Consolas"/>
                <a:cs typeface="Consolas"/>
                <a:sym typeface="Consolas"/>
              </a:rPr>
              <a:t>first</a:t>
            </a:r>
          </a:p>
          <a:p>
            <a:pPr indent="0" lvl="0" marL="0" rtl="0">
              <a:spcBef>
                <a:spcPts val="0"/>
              </a:spcBef>
              <a:buNone/>
            </a:pPr>
            <a:r>
              <a:rPr b="1" lang="en" sz="1000">
                <a:latin typeface="Consolas"/>
                <a:ea typeface="Consolas"/>
                <a:cs typeface="Consolas"/>
                <a:sym typeface="Consolas"/>
              </a:rPr>
              <a:t>    </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textField(</a:t>
            </a:r>
          </a:p>
          <a:p>
            <a:pPr indent="0" lvl="0" marL="0" rtl="0">
              <a:spcBef>
                <a:spcPts val="0"/>
              </a:spcBef>
              <a:buNone/>
            </a:pPr>
            <a:r>
              <a:rPr lang="en" sz="1000">
                <a:latin typeface="Consolas"/>
                <a:ea typeface="Consolas"/>
                <a:cs typeface="Consolas"/>
                <a:sym typeface="Consolas"/>
              </a:rPr>
              <a:t>      label: "Last",</a:t>
            </a:r>
          </a:p>
          <a:p>
            <a:pPr indent="0" lvl="0" marL="0" rtl="0">
              <a:spcBef>
                <a:spcPts val="0"/>
              </a:spcBef>
              <a:buNone/>
            </a:pPr>
            <a:r>
              <a:rPr lang="en" sz="1000">
                <a:latin typeface="Consolas"/>
                <a:ea typeface="Consolas"/>
                <a:cs typeface="Consolas"/>
                <a:sym typeface="Consolas"/>
              </a:rPr>
              <a:t>      value: </a:t>
            </a:r>
            <a:r>
              <a:rPr b="1" lang="en" sz="1000">
                <a:latin typeface="Consolas"/>
                <a:ea typeface="Consolas"/>
                <a:cs typeface="Consolas"/>
                <a:sym typeface="Consolas"/>
              </a:rPr>
              <a:t>last</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saveInto: </a:t>
            </a:r>
            <a:r>
              <a:rPr b="1" lang="en" sz="1000">
                <a:latin typeface="Consolas"/>
                <a:ea typeface="Consolas"/>
                <a:cs typeface="Consolas"/>
                <a:sym typeface="Consolas"/>
              </a:rPr>
              <a:t>last</a:t>
            </a:r>
          </a:p>
          <a:p>
            <a:pPr indent="0" lvl="0" marL="0" rtl="0">
              <a:spcBef>
                <a:spcPts val="0"/>
              </a:spcBef>
              <a:buNone/>
            </a:pPr>
            <a:r>
              <a:rPr b="1" lang="en" sz="1000">
                <a:latin typeface="Consolas"/>
                <a:ea typeface="Consolas"/>
                <a:cs typeface="Consolas"/>
                <a:sym typeface="Consolas"/>
              </a:rPr>
              <a:t>    </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a:t>
            </a:r>
          </a:p>
          <a:p>
            <a:pPr indent="0" lvl="0" marL="0" rtl="0">
              <a:spcBef>
                <a:spcPts val="0"/>
              </a:spcBef>
              <a:buNone/>
            </a:pPr>
            <a:r>
              <a:rPr lang="en" sz="1000">
                <a:latin typeface="Consolas"/>
                <a:ea typeface="Consolas"/>
                <a:cs typeface="Consolas"/>
                <a:sym typeface="Consolas"/>
              </a:rPr>
              <a:t>  }</a:t>
            </a:r>
          </a:p>
          <a:p>
            <a:pPr indent="0" lvl="0" marL="0" rtl="0">
              <a:spcBef>
                <a:spcPts val="0"/>
              </a:spcBef>
              <a:buNone/>
            </a:pPr>
            <a:r>
              <a:rPr lang="en" sz="1000">
                <a:latin typeface="Consolas"/>
                <a:ea typeface="Consolas"/>
                <a:cs typeface="Consolas"/>
                <a:sym typeface="Consolas"/>
              </a:rPr>
              <a:t>)</a:t>
            </a:r>
          </a:p>
        </p:txBody>
      </p:sp>
      <p:cxnSp>
        <p:nvCxnSpPr>
          <p:cNvPr id="411" name="Shape 411"/>
          <p:cNvCxnSpPr>
            <a:stCxn id="412" idx="3"/>
            <a:endCxn id="413" idx="1"/>
          </p:cNvCxnSpPr>
          <p:nvPr/>
        </p:nvCxnSpPr>
        <p:spPr>
          <a:xfrm flipH="1" rot="10800000">
            <a:off x="3384400" y="1978150"/>
            <a:ext cx="2580000" cy="428400"/>
          </a:xfrm>
          <a:prstGeom prst="straightConnector1">
            <a:avLst/>
          </a:prstGeom>
          <a:noFill/>
          <a:ln cap="flat" cmpd="sng" w="9525">
            <a:solidFill>
              <a:schemeClr val="dk2"/>
            </a:solidFill>
            <a:prstDash val="solid"/>
            <a:round/>
            <a:headEnd len="lg" w="lg" type="none"/>
            <a:tailEnd len="lg" w="lg" type="triangle"/>
          </a:ln>
        </p:spPr>
      </p:cxnSp>
      <p:cxnSp>
        <p:nvCxnSpPr>
          <p:cNvPr id="414" name="Shape 414"/>
          <p:cNvCxnSpPr>
            <a:stCxn id="415" idx="3"/>
            <a:endCxn id="408" idx="1"/>
          </p:cNvCxnSpPr>
          <p:nvPr/>
        </p:nvCxnSpPr>
        <p:spPr>
          <a:xfrm>
            <a:off x="3384400" y="3466000"/>
            <a:ext cx="2580000" cy="103800"/>
          </a:xfrm>
          <a:prstGeom prst="straightConnector1">
            <a:avLst/>
          </a:prstGeom>
          <a:noFill/>
          <a:ln cap="flat" cmpd="sng" w="9525">
            <a:solidFill>
              <a:schemeClr val="dk2"/>
            </a:solidFill>
            <a:prstDash val="solid"/>
            <a:round/>
            <a:headEnd len="lg" w="lg" type="none"/>
            <a:tailEnd len="lg" w="lg" type="triangle"/>
          </a:ln>
        </p:spPr>
      </p:cxnSp>
      <p:sp>
        <p:nvSpPr>
          <p:cNvPr id="412" name="Shape 412"/>
          <p:cNvSpPr/>
          <p:nvPr/>
        </p:nvSpPr>
        <p:spPr>
          <a:xfrm>
            <a:off x="1912600" y="1882600"/>
            <a:ext cx="1471800" cy="10479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3" name="Shape 413"/>
          <p:cNvSpPr/>
          <p:nvPr/>
        </p:nvSpPr>
        <p:spPr>
          <a:xfrm>
            <a:off x="5964400" y="1142475"/>
            <a:ext cx="1727400" cy="16713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15" name="Shape 415"/>
          <p:cNvSpPr/>
          <p:nvPr/>
        </p:nvSpPr>
        <p:spPr>
          <a:xfrm>
            <a:off x="1912600" y="2953300"/>
            <a:ext cx="1471800" cy="1025400"/>
          </a:xfrm>
          <a:prstGeom prst="rect">
            <a:avLst/>
          </a:prstGeom>
          <a:noFill/>
          <a:ln cap="flat" cmpd="sng" w="28575">
            <a:solidFill>
              <a:schemeClr val="accent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16" name="Shape 416"/>
          <p:cNvPicPr preferRelativeResize="0"/>
          <p:nvPr/>
        </p:nvPicPr>
        <p:blipFill>
          <a:blip r:embed="rId3">
            <a:alphaModFix/>
          </a:blip>
          <a:stretch>
            <a:fillRect/>
          </a:stretch>
        </p:blipFill>
        <p:spPr>
          <a:xfrm>
            <a:off x="76191" y="2168191"/>
            <a:ext cx="1527886" cy="476700"/>
          </a:xfrm>
          <a:prstGeom prst="rect">
            <a:avLst/>
          </a:prstGeom>
          <a:noFill/>
          <a:ln>
            <a:noFill/>
          </a:ln>
        </p:spPr>
      </p:pic>
      <p:pic>
        <p:nvPicPr>
          <p:cNvPr id="417" name="Shape 417"/>
          <p:cNvPicPr preferRelativeResize="0"/>
          <p:nvPr/>
        </p:nvPicPr>
        <p:blipFill>
          <a:blip r:embed="rId4">
            <a:alphaModFix/>
          </a:blip>
          <a:stretch>
            <a:fillRect/>
          </a:stretch>
        </p:blipFill>
        <p:spPr>
          <a:xfrm>
            <a:off x="7833499" y="2094050"/>
            <a:ext cx="1310499" cy="624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 name="Shape 421"/>
        <p:cNvGrpSpPr/>
        <p:nvPr/>
      </p:nvGrpSpPr>
      <p:grpSpPr>
        <a:xfrm>
          <a:off x="0" y="0"/>
          <a:ext cx="0" cy="0"/>
          <a:chOff x="0" y="0"/>
          <a:chExt cx="0" cy="0"/>
        </a:xfrm>
      </p:grpSpPr>
      <p:sp>
        <p:nvSpPr>
          <p:cNvPr id="422" name="Shape 422"/>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Clr>
                <a:schemeClr val="dk1"/>
              </a:buClr>
              <a:buSzPct val="39285"/>
              <a:buFont typeface="Arial"/>
              <a:buNone/>
            </a:pPr>
            <a:r>
              <a:rPr lang="en">
                <a:solidFill>
                  <a:schemeClr val="dk1"/>
                </a:solidFill>
                <a:latin typeface="Lato"/>
                <a:ea typeface="Lato"/>
                <a:cs typeface="Lato"/>
                <a:sym typeface="Lato"/>
              </a:rPr>
              <a:t>React Lifecycle: </a:t>
            </a:r>
            <a:r>
              <a:rPr lang="en">
                <a:solidFill>
                  <a:schemeClr val="dk1"/>
                </a:solidFill>
                <a:latin typeface="Lato"/>
                <a:ea typeface="Lato"/>
                <a:cs typeface="Lato"/>
                <a:sym typeface="Lato"/>
              </a:rPr>
              <a:t>Client Render UI</a:t>
            </a:r>
          </a:p>
        </p:txBody>
      </p:sp>
      <p:sp>
        <p:nvSpPr>
          <p:cNvPr id="423" name="Shape 423"/>
          <p:cNvSpPr txBox="1"/>
          <p:nvPr/>
        </p:nvSpPr>
        <p:spPr>
          <a:xfrm>
            <a:off x="533400" y="2608800"/>
            <a:ext cx="1217400" cy="687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Original Context</a:t>
            </a:r>
          </a:p>
        </p:txBody>
      </p:sp>
      <p:sp>
        <p:nvSpPr>
          <p:cNvPr id="424" name="Shape 424"/>
          <p:cNvSpPr txBox="1"/>
          <p:nvPr/>
        </p:nvSpPr>
        <p:spPr>
          <a:xfrm>
            <a:off x="2386100" y="2449350"/>
            <a:ext cx="1736700" cy="10068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Evaluate Expression for Context &amp; UI</a:t>
            </a:r>
          </a:p>
        </p:txBody>
      </p:sp>
      <p:sp>
        <p:nvSpPr>
          <p:cNvPr id="425" name="Shape 425"/>
          <p:cNvSpPr txBox="1"/>
          <p:nvPr/>
        </p:nvSpPr>
        <p:spPr>
          <a:xfrm>
            <a:off x="3846100" y="1509550"/>
            <a:ext cx="1347000" cy="744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Client Renders UI</a:t>
            </a:r>
          </a:p>
        </p:txBody>
      </p:sp>
      <p:sp>
        <p:nvSpPr>
          <p:cNvPr id="426" name="Shape 426"/>
          <p:cNvSpPr/>
          <p:nvPr/>
        </p:nvSpPr>
        <p:spPr>
          <a:xfrm flipH="1" rot="10800000">
            <a:off x="1750800" y="2774025"/>
            <a:ext cx="7800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7" name="Shape 427"/>
          <p:cNvSpPr/>
          <p:nvPr/>
        </p:nvSpPr>
        <p:spPr>
          <a:xfrm>
            <a:off x="3166150" y="1663600"/>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28" name="Shape 428"/>
          <p:cNvPicPr preferRelativeResize="0"/>
          <p:nvPr/>
        </p:nvPicPr>
        <p:blipFill>
          <a:blip r:embed="rId3">
            <a:alphaModFix/>
          </a:blip>
          <a:stretch>
            <a:fillRect/>
          </a:stretch>
        </p:blipFill>
        <p:spPr>
          <a:xfrm>
            <a:off x="2333353" y="1463875"/>
            <a:ext cx="332545" cy="323228"/>
          </a:xfrm>
          <a:prstGeom prst="rect">
            <a:avLst/>
          </a:prstGeom>
          <a:noFill/>
          <a:ln>
            <a:noFill/>
          </a:ln>
        </p:spPr>
      </p:pic>
      <p:pic>
        <p:nvPicPr>
          <p:cNvPr id="429" name="Shape 429"/>
          <p:cNvPicPr preferRelativeResize="0"/>
          <p:nvPr/>
        </p:nvPicPr>
        <p:blipFill>
          <a:blip r:embed="rId4">
            <a:alphaModFix/>
          </a:blip>
          <a:stretch>
            <a:fillRect/>
          </a:stretch>
        </p:blipFill>
        <p:spPr>
          <a:xfrm>
            <a:off x="2103400" y="1506806"/>
            <a:ext cx="229950" cy="237365"/>
          </a:xfrm>
          <a:prstGeom prst="rect">
            <a:avLst/>
          </a:prstGeom>
          <a:noFill/>
          <a:ln>
            <a:noFill/>
          </a:ln>
        </p:spPr>
      </p:pic>
      <p:pic>
        <p:nvPicPr>
          <p:cNvPr id="430" name="Shape 430"/>
          <p:cNvPicPr preferRelativeResize="0"/>
          <p:nvPr/>
        </p:nvPicPr>
        <p:blipFill>
          <a:blip r:embed="rId5">
            <a:alphaModFix/>
          </a:blip>
          <a:stretch>
            <a:fillRect/>
          </a:stretch>
        </p:blipFill>
        <p:spPr>
          <a:xfrm>
            <a:off x="2913604" y="1477982"/>
            <a:ext cx="273794" cy="285226"/>
          </a:xfrm>
          <a:prstGeom prst="rect">
            <a:avLst/>
          </a:prstGeom>
          <a:noFill/>
          <a:ln>
            <a:noFill/>
          </a:ln>
        </p:spPr>
      </p:pic>
      <p:pic>
        <p:nvPicPr>
          <p:cNvPr id="431" name="Shape 431"/>
          <p:cNvPicPr preferRelativeResize="0"/>
          <p:nvPr/>
        </p:nvPicPr>
        <p:blipFill>
          <a:blip r:embed="rId6">
            <a:alphaModFix/>
          </a:blip>
          <a:stretch>
            <a:fillRect/>
          </a:stretch>
        </p:blipFill>
        <p:spPr>
          <a:xfrm flipH="1">
            <a:off x="2661713" y="1810022"/>
            <a:ext cx="230434" cy="272727"/>
          </a:xfrm>
          <a:prstGeom prst="rect">
            <a:avLst/>
          </a:prstGeom>
          <a:noFill/>
          <a:ln>
            <a:noFill/>
          </a:ln>
        </p:spPr>
      </p:pic>
      <p:pic>
        <p:nvPicPr>
          <p:cNvPr descr="Shape.png" id="432" name="Shape 432"/>
          <p:cNvPicPr preferRelativeResize="0"/>
          <p:nvPr/>
        </p:nvPicPr>
        <p:blipFill>
          <a:blip r:embed="rId7">
            <a:alphaModFix/>
          </a:blip>
          <a:stretch>
            <a:fillRect/>
          </a:stretch>
        </p:blipFill>
        <p:spPr>
          <a:xfrm>
            <a:off x="2396105" y="1797514"/>
            <a:ext cx="228909" cy="272447"/>
          </a:xfrm>
          <a:prstGeom prst="rect">
            <a:avLst/>
          </a:prstGeom>
          <a:noFill/>
          <a:ln>
            <a:noFill/>
          </a:ln>
        </p:spPr>
      </p:pic>
      <p:sp>
        <p:nvSpPr>
          <p:cNvPr id="433" name="Shape 433"/>
          <p:cNvSpPr txBox="1"/>
          <p:nvPr/>
        </p:nvSpPr>
        <p:spPr>
          <a:xfrm>
            <a:off x="168900" y="3232175"/>
            <a:ext cx="2209500" cy="6879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solidFill>
                  <a:srgbClr val="0070C0"/>
                </a:solidFill>
                <a:latin typeface="Courier New"/>
                <a:ea typeface="Courier New"/>
                <a:cs typeface="Courier New"/>
                <a:sym typeface="Courier New"/>
              </a:rPr>
              <a:t>first: "John"</a:t>
            </a:r>
          </a:p>
          <a:p>
            <a:pPr lvl="0" rtl="0">
              <a:spcBef>
                <a:spcPts val="0"/>
              </a:spcBef>
              <a:buNone/>
            </a:pPr>
            <a:r>
              <a:rPr lang="en" sz="1200">
                <a:solidFill>
                  <a:srgbClr val="0070C0"/>
                </a:solidFill>
                <a:latin typeface="Courier New"/>
                <a:ea typeface="Courier New"/>
                <a:cs typeface="Courier New"/>
                <a:sym typeface="Courier New"/>
              </a:rPr>
              <a:t>last: "Smith"</a:t>
            </a:r>
          </a:p>
          <a:p>
            <a:pPr lvl="0" rtl="0">
              <a:spcBef>
                <a:spcPts val="0"/>
              </a:spcBef>
              <a:buNone/>
            </a:pPr>
            <a:r>
              <a:rPr lang="en" sz="1200">
                <a:solidFill>
                  <a:srgbClr val="0070C0"/>
                </a:solidFill>
                <a:latin typeface="Courier New"/>
                <a:ea typeface="Courier New"/>
                <a:cs typeface="Courier New"/>
                <a:sym typeface="Courier New"/>
              </a:rPr>
              <a:t>username: "john.smith"</a:t>
            </a:r>
          </a:p>
        </p:txBody>
      </p:sp>
      <p:sp>
        <p:nvSpPr>
          <p:cNvPr id="434" name="Shape 434"/>
          <p:cNvSpPr/>
          <p:nvPr/>
        </p:nvSpPr>
        <p:spPr>
          <a:xfrm>
            <a:off x="-313650" y="682675"/>
            <a:ext cx="2399400" cy="26139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sp>
        <p:nvSpPr>
          <p:cNvPr id="435" name="Shape 435"/>
          <p:cNvSpPr/>
          <p:nvPr/>
        </p:nvSpPr>
        <p:spPr>
          <a:xfrm>
            <a:off x="-313500" y="3296700"/>
            <a:ext cx="9152700" cy="14895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sp>
        <p:nvSpPr>
          <p:cNvPr id="436" name="Shape 436"/>
          <p:cNvSpPr/>
          <p:nvPr/>
        </p:nvSpPr>
        <p:spPr>
          <a:xfrm>
            <a:off x="2085750" y="2487600"/>
            <a:ext cx="4389300" cy="8091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pic>
        <p:nvPicPr>
          <p:cNvPr id="437" name="Shape 437"/>
          <p:cNvPicPr preferRelativeResize="0"/>
          <p:nvPr/>
        </p:nvPicPr>
        <p:blipFill>
          <a:blip r:embed="rId8">
            <a:alphaModFix/>
          </a:blip>
          <a:stretch>
            <a:fillRect/>
          </a:stretch>
        </p:blipFill>
        <p:spPr>
          <a:xfrm>
            <a:off x="3401425" y="530299"/>
            <a:ext cx="2631974" cy="1085974"/>
          </a:xfrm>
          <a:prstGeom prst="rect">
            <a:avLst/>
          </a:prstGeom>
          <a:noFill/>
          <a:ln>
            <a:noFill/>
          </a:ln>
        </p:spPr>
      </p:pic>
      <p:pic>
        <p:nvPicPr>
          <p:cNvPr id="438" name="Shape 438"/>
          <p:cNvPicPr preferRelativeResize="0"/>
          <p:nvPr/>
        </p:nvPicPr>
        <p:blipFill>
          <a:blip r:embed="rId9">
            <a:alphaModFix/>
          </a:blip>
          <a:stretch>
            <a:fillRect/>
          </a:stretch>
        </p:blipFill>
        <p:spPr>
          <a:xfrm>
            <a:off x="2666776" y="1495251"/>
            <a:ext cx="228925" cy="2506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 name="Shape 442"/>
        <p:cNvGrpSpPr/>
        <p:nvPr/>
      </p:nvGrpSpPr>
      <p:grpSpPr>
        <a:xfrm>
          <a:off x="0" y="0"/>
          <a:ext cx="0" cy="0"/>
          <a:chOff x="0" y="0"/>
          <a:chExt cx="0" cy="0"/>
        </a:xfrm>
      </p:grpSpPr>
      <p:sp>
        <p:nvSpPr>
          <p:cNvPr id="443" name="Shape 443"/>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Clr>
                <a:schemeClr val="dk1"/>
              </a:buClr>
              <a:buSzPct val="39285"/>
              <a:buFont typeface="Arial"/>
              <a:buNone/>
            </a:pPr>
            <a:r>
              <a:rPr lang="en">
                <a:solidFill>
                  <a:schemeClr val="dk1"/>
                </a:solidFill>
                <a:latin typeface="Lato"/>
                <a:ea typeface="Lato"/>
                <a:cs typeface="Lato"/>
                <a:sym typeface="Lato"/>
              </a:rPr>
              <a:t>React Lifecycle: </a:t>
            </a:r>
            <a:r>
              <a:rPr lang="en">
                <a:solidFill>
                  <a:schemeClr val="dk1"/>
                </a:solidFill>
                <a:latin typeface="Lato"/>
                <a:ea typeface="Lato"/>
                <a:cs typeface="Lato"/>
                <a:sym typeface="Lato"/>
              </a:rPr>
              <a:t>Client Render UI</a:t>
            </a:r>
          </a:p>
        </p:txBody>
      </p:sp>
      <p:sp>
        <p:nvSpPr>
          <p:cNvPr id="444" name="Shape 444"/>
          <p:cNvSpPr txBox="1"/>
          <p:nvPr>
            <p:ph idx="1" type="body"/>
          </p:nvPr>
        </p:nvSpPr>
        <p:spPr>
          <a:xfrm>
            <a:off x="485500" y="1740200"/>
            <a:ext cx="1985100" cy="1911300"/>
          </a:xfrm>
          <a:prstGeom prst="rect">
            <a:avLst/>
          </a:prstGeom>
        </p:spPr>
        <p:txBody>
          <a:bodyPr anchorCtr="0" anchor="t" bIns="91425" lIns="91425" rIns="91425" tIns="91425">
            <a:noAutofit/>
          </a:bodyPr>
          <a:lstStyle/>
          <a:p>
            <a:pPr indent="0" lvl="0" marL="0" rtl="0">
              <a:spcBef>
                <a:spcPts val="0"/>
              </a:spcBef>
              <a:buNone/>
            </a:pPr>
            <a:r>
              <a:rPr lang="en" sz="1000">
                <a:latin typeface="Consolas"/>
                <a:ea typeface="Consolas"/>
                <a:cs typeface="Consolas"/>
                <a:sym typeface="Consolas"/>
              </a:rPr>
              <a:t>  {</a:t>
            </a:r>
          </a:p>
          <a:p>
            <a:pPr indent="0" lvl="0" marL="0" rtl="0">
              <a:spcBef>
                <a:spcPts val="0"/>
              </a:spcBef>
              <a:buNone/>
            </a:pPr>
            <a:r>
              <a:rPr lang="en" sz="1000">
                <a:latin typeface="Consolas"/>
                <a:ea typeface="Consolas"/>
                <a:cs typeface="Consolas"/>
                <a:sym typeface="Consolas"/>
              </a:rPr>
              <a:t>    type: "TextField",</a:t>
            </a:r>
          </a:p>
          <a:p>
            <a:pPr indent="0" lvl="0" marL="0" rtl="0">
              <a:spcBef>
                <a:spcPts val="0"/>
              </a:spcBef>
              <a:buNone/>
            </a:pPr>
            <a:r>
              <a:rPr lang="en" sz="1000">
                <a:latin typeface="Consolas"/>
                <a:ea typeface="Consolas"/>
                <a:cs typeface="Consolas"/>
                <a:sym typeface="Consolas"/>
              </a:rPr>
              <a:t>    value: {</a:t>
            </a:r>
          </a:p>
          <a:p>
            <a:pPr indent="0" lvl="0" marL="0" rtl="0">
              <a:spcBef>
                <a:spcPts val="0"/>
              </a:spcBef>
              <a:buNone/>
            </a:pPr>
            <a:r>
              <a:rPr lang="en" sz="1000">
                <a:latin typeface="Consolas"/>
                <a:ea typeface="Consolas"/>
                <a:cs typeface="Consolas"/>
                <a:sym typeface="Consolas"/>
              </a:rPr>
              <a:t>      label: "First",</a:t>
            </a:r>
          </a:p>
          <a:p>
            <a:pPr indent="0" lvl="0" marL="0" rtl="0">
              <a:spcBef>
                <a:spcPts val="0"/>
              </a:spcBef>
              <a:buNone/>
            </a:pPr>
            <a:r>
              <a:rPr lang="en" sz="1000">
                <a:latin typeface="Consolas"/>
                <a:ea typeface="Consolas"/>
                <a:cs typeface="Consolas"/>
                <a:sym typeface="Consolas"/>
              </a:rPr>
              <a:t>      value: "John",</a:t>
            </a:r>
          </a:p>
          <a:p>
            <a:pPr indent="0" lvl="0" marL="0" rtl="0">
              <a:spcBef>
                <a:spcPts val="0"/>
              </a:spcBef>
              <a:buNone/>
            </a:pPr>
            <a:r>
              <a:rPr lang="en" sz="1000">
                <a:latin typeface="Consolas"/>
                <a:ea typeface="Consolas"/>
                <a:cs typeface="Consolas"/>
                <a:sym typeface="Consolas"/>
              </a:rPr>
              <a:t>      saveInto: </a:t>
            </a:r>
            <a:r>
              <a:rPr b="1" lang="en" sz="1000">
                <a:latin typeface="Consolas"/>
                <a:ea typeface="Consolas"/>
                <a:cs typeface="Consolas"/>
                <a:sym typeface="Consolas"/>
              </a:rPr>
              <a:t>first</a:t>
            </a:r>
          </a:p>
          <a:p>
            <a:pPr indent="0" lvl="0" marL="0" rtl="0">
              <a:spcBef>
                <a:spcPts val="0"/>
              </a:spcBef>
              <a:buNone/>
            </a:pPr>
            <a:r>
              <a:rPr lang="en" sz="1000">
                <a:latin typeface="Consolas"/>
                <a:ea typeface="Consolas"/>
                <a:cs typeface="Consolas"/>
                <a:sym typeface="Consolas"/>
              </a:rPr>
              <a:t>    }</a:t>
            </a:r>
          </a:p>
          <a:p>
            <a:pPr indent="0" lvl="0" marL="0" rtl="0">
              <a:spcBef>
                <a:spcPts val="0"/>
              </a:spcBef>
              <a:buNone/>
            </a:pPr>
            <a:r>
              <a:rPr lang="en" sz="1000">
                <a:latin typeface="Consolas"/>
                <a:ea typeface="Consolas"/>
                <a:cs typeface="Consolas"/>
                <a:sym typeface="Consolas"/>
              </a:rPr>
              <a:t>  </a:t>
            </a:r>
            <a:r>
              <a:rPr lang="en" sz="1000">
                <a:latin typeface="Consolas"/>
                <a:ea typeface="Consolas"/>
                <a:cs typeface="Consolas"/>
                <a:sym typeface="Consolas"/>
              </a:rPr>
              <a:t>}</a:t>
            </a:r>
          </a:p>
        </p:txBody>
      </p:sp>
      <p:sp>
        <p:nvSpPr>
          <p:cNvPr id="445" name="Shape 445"/>
          <p:cNvSpPr txBox="1"/>
          <p:nvPr>
            <p:ph idx="1" type="body"/>
          </p:nvPr>
        </p:nvSpPr>
        <p:spPr>
          <a:xfrm>
            <a:off x="3128525" y="849325"/>
            <a:ext cx="5565300" cy="3906300"/>
          </a:xfrm>
          <a:prstGeom prst="rect">
            <a:avLst/>
          </a:prstGeom>
          <a:solidFill>
            <a:srgbClr val="EFEFEF"/>
          </a:solidFill>
        </p:spPr>
        <p:txBody>
          <a:bodyPr anchorCtr="0" anchor="t" bIns="91425" lIns="91425" rIns="91425" tIns="91425">
            <a:noAutofit/>
          </a:bodyPr>
          <a:lstStyle/>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const TextField = React.createComponent({</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onBlur() {</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render() {</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const { model } = this.props;</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000000"/>
                </a:solidFill>
                <a:latin typeface="Consolas"/>
                <a:ea typeface="Consolas"/>
                <a:cs typeface="Consolas"/>
                <a:sym typeface="Consolas"/>
              </a:rPr>
              <a:t>c</a:t>
            </a:r>
            <a:r>
              <a:rPr lang="en" sz="1400">
                <a:solidFill>
                  <a:srgbClr val="000000"/>
                </a:solidFill>
                <a:latin typeface="Consolas"/>
                <a:ea typeface="Consolas"/>
                <a:cs typeface="Consolas"/>
                <a:sym typeface="Consolas"/>
              </a:rPr>
              <a:t>onst value = </a:t>
            </a:r>
            <a:r>
              <a:rPr lang="en" sz="1400">
                <a:solidFill>
                  <a:schemeClr val="dk1"/>
                </a:solidFill>
                <a:latin typeface="Consolas"/>
                <a:ea typeface="Consolas"/>
                <a:cs typeface="Consolas"/>
                <a:sym typeface="Consolas"/>
              </a:rPr>
              <a:t>model.get('value');</a:t>
            </a:r>
          </a:p>
          <a:p>
            <a:pPr indent="0" lvl="0" marL="0" marR="0" rtl="0" algn="l">
              <a:lnSpc>
                <a:spcPct val="100000"/>
              </a:lnSpc>
              <a:spcBef>
                <a:spcPts val="0"/>
              </a:spcBef>
              <a:spcAft>
                <a:spcPts val="0"/>
              </a:spcAft>
              <a:buNone/>
            </a:pPr>
            <a:r>
              <a:t/>
            </a:r>
            <a:endParaRPr sz="14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000000"/>
                </a:solidFill>
                <a:latin typeface="Consolas"/>
                <a:ea typeface="Consolas"/>
                <a:cs typeface="Consolas"/>
                <a:sym typeface="Consolas"/>
              </a:rPr>
              <a:t>i</a:t>
            </a:r>
            <a:r>
              <a:rPr lang="en" sz="1400">
                <a:solidFill>
                  <a:srgbClr val="000000"/>
                </a:solidFill>
                <a:latin typeface="Consolas"/>
                <a:ea typeface="Consolas"/>
                <a:cs typeface="Consolas"/>
                <a:sym typeface="Consolas"/>
              </a:rPr>
              <a:t>f (model.get('readOnly')) {</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000000"/>
                </a:solidFill>
                <a:latin typeface="Consolas"/>
                <a:ea typeface="Consolas"/>
                <a:cs typeface="Consolas"/>
                <a:sym typeface="Consolas"/>
              </a:rPr>
              <a:t>r</a:t>
            </a:r>
            <a:r>
              <a:rPr lang="en" sz="1400">
                <a:solidFill>
                  <a:srgbClr val="000000"/>
                </a:solidFill>
                <a:latin typeface="Consolas"/>
                <a:ea typeface="Consolas"/>
                <a:cs typeface="Consolas"/>
                <a:sym typeface="Consolas"/>
              </a:rPr>
              <a:t>eturn &lt;p&gt;{value}&lt;/p&gt;;</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a:t>
            </a:r>
          </a:p>
          <a:p>
            <a:pPr indent="0" lvl="0" marL="0" marR="0" rtl="0" algn="l">
              <a:lnSpc>
                <a:spcPct val="100000"/>
              </a:lnSpc>
              <a:spcBef>
                <a:spcPts val="0"/>
              </a:spcBef>
              <a:spcAft>
                <a:spcPts val="0"/>
              </a:spcAft>
              <a:buNone/>
            </a:pPr>
            <a:r>
              <a:t/>
            </a:r>
            <a:endParaRPr sz="14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return (&lt;</a:t>
            </a:r>
            <a:r>
              <a:rPr lang="en" sz="1400">
                <a:solidFill>
                  <a:srgbClr val="000000"/>
                </a:solidFill>
                <a:latin typeface="Consolas"/>
                <a:ea typeface="Consolas"/>
                <a:cs typeface="Consolas"/>
                <a:sym typeface="Consolas"/>
              </a:rPr>
              <a:t>input</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a:t>
            </a:r>
            <a:r>
              <a:rPr i="1" lang="en" sz="1400">
                <a:solidFill>
                  <a:srgbClr val="000000"/>
                </a:solidFill>
                <a:latin typeface="Consolas"/>
                <a:ea typeface="Consolas"/>
                <a:cs typeface="Consolas"/>
                <a:sym typeface="Consolas"/>
              </a:rPr>
              <a:t>value</a:t>
            </a:r>
            <a:r>
              <a:rPr lang="en" sz="1400">
                <a:solidFill>
                  <a:srgbClr val="000000"/>
                </a:solidFill>
                <a:latin typeface="Consolas"/>
                <a:ea typeface="Consolas"/>
                <a:cs typeface="Consolas"/>
                <a:sym typeface="Consolas"/>
              </a:rPr>
              <a:t>={value}</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a:t>
            </a:r>
            <a:r>
              <a:rPr i="1" lang="en" sz="1400">
                <a:solidFill>
                  <a:srgbClr val="000000"/>
                </a:solidFill>
                <a:latin typeface="Consolas"/>
                <a:ea typeface="Consolas"/>
                <a:cs typeface="Consolas"/>
                <a:sym typeface="Consolas"/>
              </a:rPr>
              <a:t>onBlur</a:t>
            </a:r>
            <a:r>
              <a:rPr lang="en" sz="1400">
                <a:solidFill>
                  <a:srgbClr val="000000"/>
                </a:solidFill>
                <a:latin typeface="Consolas"/>
                <a:ea typeface="Consolas"/>
                <a:cs typeface="Consolas"/>
                <a:sym typeface="Consolas"/>
              </a:rPr>
              <a:t>={this.onBlur} </a:t>
            </a:r>
            <a:r>
              <a:rPr lang="en" sz="1400">
                <a:solidFill>
                  <a:schemeClr val="dk1"/>
                </a:solidFill>
                <a:latin typeface="Consolas"/>
                <a:ea typeface="Consolas"/>
                <a:cs typeface="Consolas"/>
                <a:sym typeface="Consolas"/>
              </a:rPr>
              <a:t>/&gt;</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  }</a:t>
            </a:r>
          </a:p>
          <a:p>
            <a:pPr indent="0" lvl="0" marL="0" marR="0" rtl="0" algn="l">
              <a:lnSpc>
                <a:spcPct val="100000"/>
              </a:lnSpc>
              <a:spcBef>
                <a:spcPts val="0"/>
              </a:spcBef>
              <a:spcAft>
                <a:spcPts val="0"/>
              </a:spcAft>
              <a:buNone/>
            </a:pPr>
            <a:r>
              <a:rPr lang="en" sz="1400">
                <a:solidFill>
                  <a:srgbClr val="000000"/>
                </a:solidFill>
                <a:latin typeface="Consolas"/>
                <a:ea typeface="Consolas"/>
                <a:cs typeface="Consolas"/>
                <a:sym typeface="Consolas"/>
              </a:rPr>
              <a:t>});</a:t>
            </a:r>
          </a:p>
        </p:txBody>
      </p:sp>
      <p:cxnSp>
        <p:nvCxnSpPr>
          <p:cNvPr id="446" name="Shape 446"/>
          <p:cNvCxnSpPr>
            <a:stCxn id="447" idx="3"/>
            <a:endCxn id="448" idx="1"/>
          </p:cNvCxnSpPr>
          <p:nvPr/>
        </p:nvCxnSpPr>
        <p:spPr>
          <a:xfrm>
            <a:off x="2050025" y="2802475"/>
            <a:ext cx="1699500" cy="972900"/>
          </a:xfrm>
          <a:prstGeom prst="straightConnector1">
            <a:avLst/>
          </a:prstGeom>
          <a:noFill/>
          <a:ln cap="flat" cmpd="sng" w="9525">
            <a:solidFill>
              <a:schemeClr val="dk2"/>
            </a:solidFill>
            <a:prstDash val="solid"/>
            <a:round/>
            <a:headEnd len="lg" w="lg" type="none"/>
            <a:tailEnd len="lg" w="lg" type="triangle"/>
          </a:ln>
        </p:spPr>
      </p:cxnSp>
      <p:sp>
        <p:nvSpPr>
          <p:cNvPr id="447" name="Shape 447"/>
          <p:cNvSpPr/>
          <p:nvPr/>
        </p:nvSpPr>
        <p:spPr>
          <a:xfrm>
            <a:off x="931625" y="2698525"/>
            <a:ext cx="1118400" cy="2079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8" name="Shape 448"/>
          <p:cNvSpPr/>
          <p:nvPr/>
        </p:nvSpPr>
        <p:spPr>
          <a:xfrm>
            <a:off x="3749450" y="3651500"/>
            <a:ext cx="1359900" cy="2478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9" name="Shape 449"/>
          <p:cNvSpPr/>
          <p:nvPr/>
        </p:nvSpPr>
        <p:spPr>
          <a:xfrm>
            <a:off x="1251600" y="2087875"/>
            <a:ext cx="867000" cy="2079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50" name="Shape 450"/>
          <p:cNvCxnSpPr>
            <a:stCxn id="449" idx="3"/>
            <a:endCxn id="451" idx="1"/>
          </p:cNvCxnSpPr>
          <p:nvPr/>
        </p:nvCxnSpPr>
        <p:spPr>
          <a:xfrm flipH="1" rot="10800000">
            <a:off x="2118600" y="1041925"/>
            <a:ext cx="1630800" cy="1149900"/>
          </a:xfrm>
          <a:prstGeom prst="straightConnector1">
            <a:avLst/>
          </a:prstGeom>
          <a:noFill/>
          <a:ln cap="flat" cmpd="sng" w="9525">
            <a:solidFill>
              <a:schemeClr val="dk2"/>
            </a:solidFill>
            <a:prstDash val="solid"/>
            <a:round/>
            <a:headEnd len="lg" w="lg" type="none"/>
            <a:tailEnd len="lg" w="lg" type="triangle"/>
          </a:ln>
        </p:spPr>
      </p:cxnSp>
      <p:sp>
        <p:nvSpPr>
          <p:cNvPr id="451" name="Shape 451"/>
          <p:cNvSpPr/>
          <p:nvPr/>
        </p:nvSpPr>
        <p:spPr>
          <a:xfrm>
            <a:off x="3749450" y="917950"/>
            <a:ext cx="962700" cy="2478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52" name="Shape 452"/>
          <p:cNvPicPr preferRelativeResize="0"/>
          <p:nvPr/>
        </p:nvPicPr>
        <p:blipFill>
          <a:blip r:embed="rId3">
            <a:alphaModFix/>
          </a:blip>
          <a:stretch>
            <a:fillRect/>
          </a:stretch>
        </p:blipFill>
        <p:spPr>
          <a:xfrm>
            <a:off x="7274260" y="372624"/>
            <a:ext cx="1419562" cy="476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FEFEF"/>
        </a:solidFill>
      </p:bgPr>
    </p:bg>
    <p:spTree>
      <p:nvGrpSpPr>
        <p:cNvPr id="133" name="Shape 133"/>
        <p:cNvGrpSpPr/>
        <p:nvPr/>
      </p:nvGrpSpPr>
      <p:grpSpPr>
        <a:xfrm>
          <a:off x="0" y="0"/>
          <a:ext cx="0" cy="0"/>
          <a:chOff x="0" y="0"/>
          <a:chExt cx="0" cy="0"/>
        </a:xfrm>
      </p:grpSpPr>
      <p:sp>
        <p:nvSpPr>
          <p:cNvPr id="134" name="Shape 134"/>
          <p:cNvSpPr txBox="1"/>
          <p:nvPr/>
        </p:nvSpPr>
        <p:spPr>
          <a:xfrm>
            <a:off x="200300" y="300425"/>
            <a:ext cx="7198200" cy="639600"/>
          </a:xfrm>
          <a:prstGeom prst="rect">
            <a:avLst/>
          </a:prstGeom>
          <a:noFill/>
          <a:ln>
            <a:noFill/>
          </a:ln>
        </p:spPr>
        <p:txBody>
          <a:bodyPr anchorCtr="0" anchor="t" bIns="91425" lIns="91425" rIns="91425" tIns="91425">
            <a:noAutofit/>
          </a:bodyPr>
          <a:lstStyle/>
          <a:p>
            <a:pPr lvl="0" rtl="0">
              <a:spcBef>
                <a:spcPts val="0"/>
              </a:spcBef>
              <a:buNone/>
            </a:pPr>
            <a:r>
              <a:rPr b="1" lang="en" sz="2200">
                <a:solidFill>
                  <a:srgbClr val="595959"/>
                </a:solidFill>
                <a:latin typeface="Lato"/>
                <a:ea typeface="Lato"/>
                <a:cs typeface="Lato"/>
                <a:sym typeface="Lato"/>
              </a:rPr>
              <a:t>Today, Every Company is Powered by Software</a:t>
            </a:r>
          </a:p>
        </p:txBody>
      </p:sp>
      <p:sp>
        <p:nvSpPr>
          <p:cNvPr id="135" name="Shape 135"/>
          <p:cNvSpPr txBox="1"/>
          <p:nvPr/>
        </p:nvSpPr>
        <p:spPr>
          <a:xfrm>
            <a:off x="201750" y="2154550"/>
            <a:ext cx="1911000" cy="551400"/>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595959"/>
                </a:solidFill>
                <a:latin typeface="Lato"/>
                <a:ea typeface="Lato"/>
                <a:cs typeface="Lato"/>
                <a:sym typeface="Lato"/>
              </a:rPr>
              <a:t>From a sneaker company to a data enabled athletic brand.</a:t>
            </a:r>
          </a:p>
        </p:txBody>
      </p:sp>
      <p:sp>
        <p:nvSpPr>
          <p:cNvPr id="136" name="Shape 136"/>
          <p:cNvSpPr txBox="1"/>
          <p:nvPr/>
        </p:nvSpPr>
        <p:spPr>
          <a:xfrm>
            <a:off x="2333573" y="2154540"/>
            <a:ext cx="1959300" cy="551400"/>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595959"/>
                </a:solidFill>
                <a:latin typeface="Lato"/>
                <a:ea typeface="Lato"/>
                <a:cs typeface="Lato"/>
                <a:sym typeface="Lato"/>
              </a:rPr>
              <a:t>From a </a:t>
            </a:r>
            <a:r>
              <a:rPr lang="en" sz="1000">
                <a:solidFill>
                  <a:srgbClr val="595959"/>
                </a:solidFill>
                <a:latin typeface="Lato"/>
                <a:ea typeface="Lato"/>
                <a:cs typeface="Lato"/>
                <a:sym typeface="Lato"/>
              </a:rPr>
              <a:t>bookseller</a:t>
            </a:r>
            <a:r>
              <a:rPr lang="en" sz="1000">
                <a:solidFill>
                  <a:srgbClr val="595959"/>
                </a:solidFill>
                <a:latin typeface="Lato"/>
                <a:ea typeface="Lato"/>
                <a:cs typeface="Lato"/>
                <a:sym typeface="Lato"/>
              </a:rPr>
              <a:t> to insight driven delivery service, cloud servicer, and entertainment hub</a:t>
            </a:r>
          </a:p>
        </p:txBody>
      </p:sp>
      <p:sp>
        <p:nvSpPr>
          <p:cNvPr id="137" name="Shape 137"/>
          <p:cNvSpPr txBox="1"/>
          <p:nvPr/>
        </p:nvSpPr>
        <p:spPr>
          <a:xfrm>
            <a:off x="275249" y="3664100"/>
            <a:ext cx="1911000" cy="551400"/>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595959"/>
                </a:solidFill>
                <a:latin typeface="Lato"/>
                <a:ea typeface="Lato"/>
                <a:cs typeface="Lato"/>
                <a:sym typeface="Lato"/>
              </a:rPr>
              <a:t>From a car startup to Software, AI, and energy transformation.</a:t>
            </a:r>
          </a:p>
        </p:txBody>
      </p:sp>
      <p:sp>
        <p:nvSpPr>
          <p:cNvPr id="138" name="Shape 138"/>
          <p:cNvSpPr txBox="1"/>
          <p:nvPr/>
        </p:nvSpPr>
        <p:spPr>
          <a:xfrm>
            <a:off x="2334791" y="3664089"/>
            <a:ext cx="1959300" cy="551400"/>
          </a:xfrm>
          <a:prstGeom prst="rect">
            <a:avLst/>
          </a:prstGeom>
          <a:noFill/>
          <a:ln>
            <a:noFill/>
          </a:ln>
        </p:spPr>
        <p:txBody>
          <a:bodyPr anchorCtr="0" anchor="t" bIns="91425" lIns="91425" rIns="91425" tIns="91425">
            <a:noAutofit/>
          </a:bodyPr>
          <a:lstStyle/>
          <a:p>
            <a:pPr lvl="0" rtl="0">
              <a:spcBef>
                <a:spcPts val="0"/>
              </a:spcBef>
              <a:buNone/>
            </a:pPr>
            <a:r>
              <a:rPr lang="en" sz="1000">
                <a:solidFill>
                  <a:srgbClr val="595959"/>
                </a:solidFill>
                <a:latin typeface="Lato"/>
                <a:ea typeface="Lato"/>
                <a:cs typeface="Lato"/>
                <a:sym typeface="Lato"/>
              </a:rPr>
              <a:t>From a transportation network to GPS and Autonomous cars</a:t>
            </a:r>
          </a:p>
        </p:txBody>
      </p:sp>
      <p:pic>
        <p:nvPicPr>
          <p:cNvPr id="139" name="Shape 139"/>
          <p:cNvPicPr preferRelativeResize="0"/>
          <p:nvPr/>
        </p:nvPicPr>
        <p:blipFill>
          <a:blip r:embed="rId3">
            <a:alphaModFix/>
          </a:blip>
          <a:stretch>
            <a:fillRect/>
          </a:stretch>
        </p:blipFill>
        <p:spPr>
          <a:xfrm>
            <a:off x="4710949" y="1296975"/>
            <a:ext cx="4263700" cy="2865875"/>
          </a:xfrm>
          <a:prstGeom prst="rect">
            <a:avLst/>
          </a:prstGeom>
          <a:noFill/>
          <a:ln>
            <a:noFill/>
          </a:ln>
        </p:spPr>
      </p:pic>
      <p:pic>
        <p:nvPicPr>
          <p:cNvPr id="140" name="Shape 140"/>
          <p:cNvPicPr preferRelativeResize="0"/>
          <p:nvPr/>
        </p:nvPicPr>
        <p:blipFill>
          <a:blip r:embed="rId4">
            <a:alphaModFix/>
          </a:blip>
          <a:stretch>
            <a:fillRect/>
          </a:stretch>
        </p:blipFill>
        <p:spPr>
          <a:xfrm>
            <a:off x="395102" y="1389409"/>
            <a:ext cx="1405919" cy="765134"/>
          </a:xfrm>
          <a:prstGeom prst="rect">
            <a:avLst/>
          </a:prstGeom>
          <a:noFill/>
          <a:ln>
            <a:noFill/>
          </a:ln>
        </p:spPr>
      </p:pic>
      <p:pic>
        <p:nvPicPr>
          <p:cNvPr id="141" name="Shape 141"/>
          <p:cNvPicPr preferRelativeResize="0"/>
          <p:nvPr/>
        </p:nvPicPr>
        <p:blipFill>
          <a:blip r:embed="rId5">
            <a:alphaModFix/>
          </a:blip>
          <a:stretch>
            <a:fillRect/>
          </a:stretch>
        </p:blipFill>
        <p:spPr>
          <a:xfrm>
            <a:off x="2462073" y="1524914"/>
            <a:ext cx="1702333" cy="586955"/>
          </a:xfrm>
          <a:prstGeom prst="rect">
            <a:avLst/>
          </a:prstGeom>
          <a:noFill/>
          <a:ln>
            <a:noFill/>
          </a:ln>
        </p:spPr>
      </p:pic>
      <p:pic>
        <p:nvPicPr>
          <p:cNvPr id="142" name="Shape 142"/>
          <p:cNvPicPr preferRelativeResize="0"/>
          <p:nvPr/>
        </p:nvPicPr>
        <p:blipFill rotWithShape="1">
          <a:blip r:embed="rId6">
            <a:alphaModFix/>
          </a:blip>
          <a:srcRect b="39764" l="0" r="0" t="37275"/>
          <a:stretch/>
        </p:blipFill>
        <p:spPr>
          <a:xfrm>
            <a:off x="339511" y="3293360"/>
            <a:ext cx="1702333" cy="398843"/>
          </a:xfrm>
          <a:prstGeom prst="rect">
            <a:avLst/>
          </a:prstGeom>
          <a:noFill/>
          <a:ln>
            <a:noFill/>
          </a:ln>
        </p:spPr>
      </p:pic>
      <p:pic>
        <p:nvPicPr>
          <p:cNvPr id="143" name="Shape 143"/>
          <p:cNvPicPr preferRelativeResize="0"/>
          <p:nvPr/>
        </p:nvPicPr>
        <p:blipFill>
          <a:blip r:embed="rId7">
            <a:alphaModFix/>
          </a:blip>
          <a:stretch>
            <a:fillRect/>
          </a:stretch>
        </p:blipFill>
        <p:spPr>
          <a:xfrm>
            <a:off x="2463292" y="3349478"/>
            <a:ext cx="1702335" cy="28660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pic>
        <p:nvPicPr>
          <p:cNvPr id="457" name="Shape 457"/>
          <p:cNvPicPr preferRelativeResize="0"/>
          <p:nvPr/>
        </p:nvPicPr>
        <p:blipFill>
          <a:blip r:embed="rId3">
            <a:alphaModFix/>
          </a:blip>
          <a:stretch>
            <a:fillRect/>
          </a:stretch>
        </p:blipFill>
        <p:spPr>
          <a:xfrm>
            <a:off x="2666776" y="1495251"/>
            <a:ext cx="228925" cy="250684"/>
          </a:xfrm>
          <a:prstGeom prst="rect">
            <a:avLst/>
          </a:prstGeom>
          <a:noFill/>
          <a:ln>
            <a:noFill/>
          </a:ln>
        </p:spPr>
      </p:pic>
      <p:pic>
        <p:nvPicPr>
          <p:cNvPr id="458" name="Shape 458"/>
          <p:cNvPicPr preferRelativeResize="0"/>
          <p:nvPr/>
        </p:nvPicPr>
        <p:blipFill>
          <a:blip r:embed="rId4">
            <a:alphaModFix/>
          </a:blip>
          <a:stretch>
            <a:fillRect/>
          </a:stretch>
        </p:blipFill>
        <p:spPr>
          <a:xfrm>
            <a:off x="3401425" y="530299"/>
            <a:ext cx="2631974" cy="1085974"/>
          </a:xfrm>
          <a:prstGeom prst="rect">
            <a:avLst/>
          </a:prstGeom>
          <a:noFill/>
          <a:ln>
            <a:noFill/>
          </a:ln>
        </p:spPr>
      </p:pic>
      <p:sp>
        <p:nvSpPr>
          <p:cNvPr id="459" name="Shape 459"/>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Clr>
                <a:schemeClr val="dk1"/>
              </a:buClr>
              <a:buSzPct val="39285"/>
              <a:buFont typeface="Arial"/>
              <a:buNone/>
            </a:pPr>
            <a:r>
              <a:rPr lang="en">
                <a:solidFill>
                  <a:schemeClr val="dk1"/>
                </a:solidFill>
                <a:latin typeface="Lato"/>
                <a:ea typeface="Lato"/>
                <a:cs typeface="Lato"/>
                <a:sym typeface="Lato"/>
              </a:rPr>
              <a:t>React Lifecycle: </a:t>
            </a:r>
            <a:r>
              <a:rPr lang="en">
                <a:solidFill>
                  <a:schemeClr val="dk1"/>
                </a:solidFill>
                <a:latin typeface="Lato"/>
                <a:ea typeface="Lato"/>
                <a:cs typeface="Lato"/>
                <a:sym typeface="Lato"/>
              </a:rPr>
              <a:t>User Interacts with UI</a:t>
            </a:r>
          </a:p>
        </p:txBody>
      </p:sp>
      <p:sp>
        <p:nvSpPr>
          <p:cNvPr id="460" name="Shape 460"/>
          <p:cNvSpPr txBox="1"/>
          <p:nvPr/>
        </p:nvSpPr>
        <p:spPr>
          <a:xfrm>
            <a:off x="533400" y="2608800"/>
            <a:ext cx="1217400" cy="687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Original Context</a:t>
            </a:r>
          </a:p>
        </p:txBody>
      </p:sp>
      <p:sp>
        <p:nvSpPr>
          <p:cNvPr id="461" name="Shape 461"/>
          <p:cNvSpPr txBox="1"/>
          <p:nvPr/>
        </p:nvSpPr>
        <p:spPr>
          <a:xfrm>
            <a:off x="2386100" y="2449350"/>
            <a:ext cx="1736700" cy="10068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Evaluate Expression for Context &amp; UI</a:t>
            </a:r>
          </a:p>
        </p:txBody>
      </p:sp>
      <p:sp>
        <p:nvSpPr>
          <p:cNvPr id="462" name="Shape 462"/>
          <p:cNvSpPr txBox="1"/>
          <p:nvPr/>
        </p:nvSpPr>
        <p:spPr>
          <a:xfrm>
            <a:off x="3846100" y="1509550"/>
            <a:ext cx="1347000" cy="744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Client Renders UI</a:t>
            </a:r>
          </a:p>
        </p:txBody>
      </p:sp>
      <p:sp>
        <p:nvSpPr>
          <p:cNvPr id="463" name="Shape 463"/>
          <p:cNvSpPr txBox="1"/>
          <p:nvPr/>
        </p:nvSpPr>
        <p:spPr>
          <a:xfrm>
            <a:off x="5187300" y="2545486"/>
            <a:ext cx="1447500" cy="5337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User Interacts with UI</a:t>
            </a:r>
          </a:p>
        </p:txBody>
      </p:sp>
      <p:sp>
        <p:nvSpPr>
          <p:cNvPr id="464" name="Shape 464"/>
          <p:cNvSpPr/>
          <p:nvPr/>
        </p:nvSpPr>
        <p:spPr>
          <a:xfrm flipH="1" rot="10800000">
            <a:off x="1750800" y="2774025"/>
            <a:ext cx="7800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5" name="Shape 465"/>
          <p:cNvSpPr/>
          <p:nvPr/>
        </p:nvSpPr>
        <p:spPr>
          <a:xfrm>
            <a:off x="3166150" y="1663600"/>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66" name="Shape 466"/>
          <p:cNvPicPr preferRelativeResize="0"/>
          <p:nvPr/>
        </p:nvPicPr>
        <p:blipFill>
          <a:blip r:embed="rId5">
            <a:alphaModFix/>
          </a:blip>
          <a:stretch>
            <a:fillRect/>
          </a:stretch>
        </p:blipFill>
        <p:spPr>
          <a:xfrm>
            <a:off x="2333353" y="1463875"/>
            <a:ext cx="332545" cy="323228"/>
          </a:xfrm>
          <a:prstGeom prst="rect">
            <a:avLst/>
          </a:prstGeom>
          <a:noFill/>
          <a:ln>
            <a:noFill/>
          </a:ln>
        </p:spPr>
      </p:pic>
      <p:pic>
        <p:nvPicPr>
          <p:cNvPr id="467" name="Shape 467"/>
          <p:cNvPicPr preferRelativeResize="0"/>
          <p:nvPr/>
        </p:nvPicPr>
        <p:blipFill>
          <a:blip r:embed="rId6">
            <a:alphaModFix/>
          </a:blip>
          <a:stretch>
            <a:fillRect/>
          </a:stretch>
        </p:blipFill>
        <p:spPr>
          <a:xfrm>
            <a:off x="2103400" y="1506806"/>
            <a:ext cx="229950" cy="237365"/>
          </a:xfrm>
          <a:prstGeom prst="rect">
            <a:avLst/>
          </a:prstGeom>
          <a:noFill/>
          <a:ln>
            <a:noFill/>
          </a:ln>
        </p:spPr>
      </p:pic>
      <p:pic>
        <p:nvPicPr>
          <p:cNvPr id="468" name="Shape 468"/>
          <p:cNvPicPr preferRelativeResize="0"/>
          <p:nvPr/>
        </p:nvPicPr>
        <p:blipFill>
          <a:blip r:embed="rId7">
            <a:alphaModFix/>
          </a:blip>
          <a:stretch>
            <a:fillRect/>
          </a:stretch>
        </p:blipFill>
        <p:spPr>
          <a:xfrm>
            <a:off x="2913604" y="1477982"/>
            <a:ext cx="273794" cy="285226"/>
          </a:xfrm>
          <a:prstGeom prst="rect">
            <a:avLst/>
          </a:prstGeom>
          <a:noFill/>
          <a:ln>
            <a:noFill/>
          </a:ln>
        </p:spPr>
      </p:pic>
      <p:pic>
        <p:nvPicPr>
          <p:cNvPr id="469" name="Shape 469"/>
          <p:cNvPicPr preferRelativeResize="0"/>
          <p:nvPr/>
        </p:nvPicPr>
        <p:blipFill>
          <a:blip r:embed="rId8">
            <a:alphaModFix/>
          </a:blip>
          <a:stretch>
            <a:fillRect/>
          </a:stretch>
        </p:blipFill>
        <p:spPr>
          <a:xfrm flipH="1">
            <a:off x="2661713" y="1810022"/>
            <a:ext cx="230434" cy="272727"/>
          </a:xfrm>
          <a:prstGeom prst="rect">
            <a:avLst/>
          </a:prstGeom>
          <a:noFill/>
          <a:ln>
            <a:noFill/>
          </a:ln>
        </p:spPr>
      </p:pic>
      <p:pic>
        <p:nvPicPr>
          <p:cNvPr descr="Shape.png" id="470" name="Shape 470"/>
          <p:cNvPicPr preferRelativeResize="0"/>
          <p:nvPr/>
        </p:nvPicPr>
        <p:blipFill>
          <a:blip r:embed="rId9">
            <a:alphaModFix/>
          </a:blip>
          <a:stretch>
            <a:fillRect/>
          </a:stretch>
        </p:blipFill>
        <p:spPr>
          <a:xfrm>
            <a:off x="2396105" y="1797514"/>
            <a:ext cx="228909" cy="272447"/>
          </a:xfrm>
          <a:prstGeom prst="rect">
            <a:avLst/>
          </a:prstGeom>
          <a:noFill/>
          <a:ln>
            <a:noFill/>
          </a:ln>
        </p:spPr>
      </p:pic>
      <p:sp>
        <p:nvSpPr>
          <p:cNvPr id="471" name="Shape 471"/>
          <p:cNvSpPr/>
          <p:nvPr/>
        </p:nvSpPr>
        <p:spPr>
          <a:xfrm rot="5400000">
            <a:off x="5349550" y="1722963"/>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2" name="Shape 472"/>
          <p:cNvSpPr txBox="1"/>
          <p:nvPr/>
        </p:nvSpPr>
        <p:spPr>
          <a:xfrm>
            <a:off x="168900" y="3232175"/>
            <a:ext cx="2209500" cy="6879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solidFill>
                  <a:srgbClr val="0070C0"/>
                </a:solidFill>
                <a:latin typeface="Courier New"/>
                <a:ea typeface="Courier New"/>
                <a:cs typeface="Courier New"/>
                <a:sym typeface="Courier New"/>
              </a:rPr>
              <a:t>first: "John"</a:t>
            </a:r>
          </a:p>
          <a:p>
            <a:pPr lvl="0" rtl="0">
              <a:spcBef>
                <a:spcPts val="0"/>
              </a:spcBef>
              <a:buNone/>
            </a:pPr>
            <a:r>
              <a:rPr lang="en" sz="1200">
                <a:solidFill>
                  <a:srgbClr val="0070C0"/>
                </a:solidFill>
                <a:latin typeface="Courier New"/>
                <a:ea typeface="Courier New"/>
                <a:cs typeface="Courier New"/>
                <a:sym typeface="Courier New"/>
              </a:rPr>
              <a:t>last: "Smith"</a:t>
            </a:r>
          </a:p>
          <a:p>
            <a:pPr lvl="0" rtl="0">
              <a:spcBef>
                <a:spcPts val="0"/>
              </a:spcBef>
              <a:buNone/>
            </a:pPr>
            <a:r>
              <a:rPr lang="en" sz="1200">
                <a:solidFill>
                  <a:srgbClr val="0070C0"/>
                </a:solidFill>
                <a:latin typeface="Courier New"/>
                <a:ea typeface="Courier New"/>
                <a:cs typeface="Courier New"/>
                <a:sym typeface="Courier New"/>
              </a:rPr>
              <a:t>username: "john.smith"</a:t>
            </a:r>
          </a:p>
        </p:txBody>
      </p:sp>
      <p:sp>
        <p:nvSpPr>
          <p:cNvPr id="473" name="Shape 473"/>
          <p:cNvSpPr/>
          <p:nvPr/>
        </p:nvSpPr>
        <p:spPr>
          <a:xfrm>
            <a:off x="-296075" y="575050"/>
            <a:ext cx="5591400" cy="2613900"/>
          </a:xfrm>
          <a:prstGeom prst="rect">
            <a:avLst/>
          </a:prstGeom>
          <a:solidFill>
            <a:srgbClr val="FFFFFF">
              <a:alpha val="71240"/>
            </a:srgbClr>
          </a:solidFill>
          <a:ln>
            <a:noFill/>
          </a:ln>
        </p:spPr>
        <p:txBody>
          <a:bodyPr anchorCtr="0" anchor="ctr" bIns="91425" lIns="91425" rIns="91425" tIns="91425">
            <a:noAutofit/>
          </a:bodyPr>
          <a:lstStyle/>
          <a:p>
            <a:pPr lvl="0">
              <a:spcBef>
                <a:spcPts val="0"/>
              </a:spcBef>
              <a:buNone/>
            </a:pPr>
            <a:r>
              <a:t/>
            </a:r>
            <a:endParaRPr/>
          </a:p>
        </p:txBody>
      </p:sp>
      <p:sp>
        <p:nvSpPr>
          <p:cNvPr id="474" name="Shape 474"/>
          <p:cNvSpPr/>
          <p:nvPr/>
        </p:nvSpPr>
        <p:spPr>
          <a:xfrm>
            <a:off x="5295325" y="502375"/>
            <a:ext cx="3613200" cy="10860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sp>
        <p:nvSpPr>
          <p:cNvPr id="475" name="Shape 475"/>
          <p:cNvSpPr/>
          <p:nvPr/>
        </p:nvSpPr>
        <p:spPr>
          <a:xfrm>
            <a:off x="-313500" y="3296700"/>
            <a:ext cx="9152700" cy="14895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pic>
        <p:nvPicPr>
          <p:cNvPr id="476" name="Shape 476"/>
          <p:cNvPicPr preferRelativeResize="0"/>
          <p:nvPr/>
        </p:nvPicPr>
        <p:blipFill>
          <a:blip r:embed="rId10">
            <a:alphaModFix/>
          </a:blip>
          <a:stretch>
            <a:fillRect/>
          </a:stretch>
        </p:blipFill>
        <p:spPr>
          <a:xfrm>
            <a:off x="6528337" y="2351499"/>
            <a:ext cx="2631974" cy="10633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sp>
        <p:nvSpPr>
          <p:cNvPr id="481" name="Shape 481"/>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Clr>
                <a:schemeClr val="dk1"/>
              </a:buClr>
              <a:buSzPct val="39285"/>
              <a:buFont typeface="Arial"/>
              <a:buNone/>
            </a:pPr>
            <a:r>
              <a:rPr lang="en">
                <a:solidFill>
                  <a:schemeClr val="dk1"/>
                </a:solidFill>
                <a:latin typeface="Lato"/>
                <a:ea typeface="Lato"/>
                <a:cs typeface="Lato"/>
                <a:sym typeface="Lato"/>
              </a:rPr>
              <a:t>React Lifecycle: </a:t>
            </a:r>
            <a:r>
              <a:rPr lang="en">
                <a:solidFill>
                  <a:schemeClr val="dk1"/>
                </a:solidFill>
                <a:latin typeface="Lato"/>
                <a:ea typeface="Lato"/>
                <a:cs typeface="Lato"/>
                <a:sym typeface="Lato"/>
              </a:rPr>
              <a:t>User Interacts with UI</a:t>
            </a:r>
          </a:p>
        </p:txBody>
      </p:sp>
      <p:sp>
        <p:nvSpPr>
          <p:cNvPr id="482" name="Shape 482"/>
          <p:cNvSpPr txBox="1"/>
          <p:nvPr>
            <p:ph idx="1" type="body"/>
          </p:nvPr>
        </p:nvSpPr>
        <p:spPr>
          <a:xfrm>
            <a:off x="3943150" y="1328750"/>
            <a:ext cx="4285800" cy="2473800"/>
          </a:xfrm>
          <a:prstGeom prst="rect">
            <a:avLst/>
          </a:prstGeom>
          <a:solidFill>
            <a:srgbClr val="EFEFEF"/>
          </a:solidFill>
        </p:spPr>
        <p:txBody>
          <a:bodyPr anchorCtr="0" anchor="ctr" bIns="91425" lIns="91425" rIns="91425" tIns="91425">
            <a:noAutofit/>
          </a:bodyPr>
          <a:lstStyle/>
          <a:p>
            <a:pPr indent="0" lvl="0" marL="0" rtl="0">
              <a:spcBef>
                <a:spcPts val="0"/>
              </a:spcBef>
              <a:buNone/>
            </a:pPr>
            <a:r>
              <a:rPr lang="en" sz="1400">
                <a:solidFill>
                  <a:schemeClr val="dk1"/>
                </a:solidFill>
                <a:latin typeface="Consolas"/>
                <a:ea typeface="Consolas"/>
                <a:cs typeface="Consolas"/>
                <a:sym typeface="Consolas"/>
              </a:rPr>
              <a:t>const </a:t>
            </a:r>
            <a:r>
              <a:rPr lang="en" sz="1400">
                <a:solidFill>
                  <a:schemeClr val="dk1"/>
                </a:solidFill>
                <a:latin typeface="Consolas"/>
                <a:ea typeface="Consolas"/>
                <a:cs typeface="Consolas"/>
                <a:sym typeface="Consolas"/>
              </a:rPr>
              <a:t>TextField</a:t>
            </a:r>
            <a:r>
              <a:rPr lang="en" sz="1400">
                <a:solidFill>
                  <a:schemeClr val="dk1"/>
                </a:solidFill>
                <a:latin typeface="Consolas"/>
                <a:ea typeface="Consolas"/>
                <a:cs typeface="Consolas"/>
                <a:sym typeface="Consolas"/>
              </a:rPr>
              <a:t> = React.createComponent({</a:t>
            </a:r>
          </a:p>
          <a:p>
            <a:pPr indent="0" lvl="0" marL="0" rtl="0">
              <a:spcBef>
                <a:spcPts val="0"/>
              </a:spcBef>
              <a:buNone/>
            </a:pPr>
            <a:r>
              <a:rPr lang="en" sz="1400">
                <a:solidFill>
                  <a:schemeClr val="dk1"/>
                </a:solidFill>
                <a:latin typeface="Consolas"/>
                <a:ea typeface="Consolas"/>
                <a:cs typeface="Consolas"/>
                <a:sym typeface="Consolas"/>
              </a:rPr>
              <a:t>  onBlur(event) {</a:t>
            </a:r>
          </a:p>
          <a:p>
            <a:pPr indent="0" lvl="0" marL="0" rtl="0">
              <a:spcBef>
                <a:spcPts val="0"/>
              </a:spcBef>
              <a:buNone/>
            </a:pPr>
            <a:r>
              <a:rPr lang="en" sz="1400">
                <a:solidFill>
                  <a:schemeClr val="dk1"/>
                </a:solidFill>
                <a:latin typeface="Consolas"/>
                <a:ea typeface="Consolas"/>
                <a:cs typeface="Consolas"/>
                <a:sym typeface="Consolas"/>
              </a:rPr>
              <a:t>    sendReevaluationRequest({</a:t>
            </a:r>
          </a:p>
          <a:p>
            <a:pPr indent="0" lvl="0" marL="0" rtl="0">
              <a:spcBef>
                <a:spcPts val="0"/>
              </a:spcBef>
              <a:buNone/>
            </a:pPr>
            <a:r>
              <a:rPr lang="en" sz="1400">
                <a:solidFill>
                  <a:schemeClr val="dk1"/>
                </a:solidFill>
                <a:latin typeface="Consolas"/>
                <a:ea typeface="Consolas"/>
                <a:cs typeface="Consolas"/>
                <a:sym typeface="Consolas"/>
              </a:rPr>
              <a:t>      value: event.target.value</a:t>
            </a:r>
          </a:p>
          <a:p>
            <a:pPr indent="0" lvl="0" marL="0" rtl="0">
              <a:spcBef>
                <a:spcPts val="0"/>
              </a:spcBef>
              <a:buNone/>
            </a:pPr>
            <a:r>
              <a:rPr lang="en" sz="1400">
                <a:solidFill>
                  <a:schemeClr val="dk1"/>
                </a:solidFill>
                <a:latin typeface="Consolas"/>
                <a:ea typeface="Consolas"/>
                <a:cs typeface="Consolas"/>
                <a:sym typeface="Consolas"/>
              </a:rPr>
              <a:t>    });</a:t>
            </a:r>
          </a:p>
          <a:p>
            <a:pPr indent="0" lvl="0" marL="0" rtl="0">
              <a:spcBef>
                <a:spcPts val="0"/>
              </a:spcBef>
              <a:buNone/>
            </a:pPr>
            <a:r>
              <a:rPr lang="en" sz="1400">
                <a:solidFill>
                  <a:schemeClr val="dk1"/>
                </a:solidFill>
                <a:latin typeface="Consolas"/>
                <a:ea typeface="Consolas"/>
                <a:cs typeface="Consolas"/>
                <a:sym typeface="Consolas"/>
              </a:rPr>
              <a:t>  },</a:t>
            </a:r>
          </a:p>
          <a:p>
            <a:pPr indent="0" lvl="0" marL="0" rtl="0">
              <a:spcBef>
                <a:spcPts val="0"/>
              </a:spcBef>
              <a:buNone/>
            </a:pPr>
            <a:r>
              <a:rPr lang="en" sz="1400">
                <a:solidFill>
                  <a:schemeClr val="dk1"/>
                </a:solidFill>
                <a:latin typeface="Consolas"/>
                <a:ea typeface="Consolas"/>
                <a:cs typeface="Consolas"/>
                <a:sym typeface="Consolas"/>
              </a:rPr>
              <a:t>  render() {</a:t>
            </a:r>
          </a:p>
          <a:p>
            <a:pPr indent="0" lvl="0" marL="0" rtl="0">
              <a:spcBef>
                <a:spcPts val="0"/>
              </a:spcBef>
              <a:buNone/>
            </a:pPr>
            <a:r>
              <a:rPr lang="en" sz="1400">
                <a:solidFill>
                  <a:schemeClr val="dk1"/>
                </a:solidFill>
                <a:latin typeface="Consolas"/>
                <a:ea typeface="Consolas"/>
                <a:cs typeface="Consolas"/>
                <a:sym typeface="Consolas"/>
              </a:rPr>
              <a:t>    ...</a:t>
            </a:r>
          </a:p>
          <a:p>
            <a:pPr indent="0" lvl="0" marL="0" rtl="0">
              <a:spcBef>
                <a:spcPts val="0"/>
              </a:spcBef>
              <a:buNone/>
            </a:pPr>
            <a:r>
              <a:rPr lang="en" sz="1400">
                <a:solidFill>
                  <a:schemeClr val="dk1"/>
                </a:solidFill>
                <a:latin typeface="Consolas"/>
                <a:ea typeface="Consolas"/>
                <a:cs typeface="Consolas"/>
                <a:sym typeface="Consolas"/>
              </a:rPr>
              <a:t>  }</a:t>
            </a:r>
          </a:p>
          <a:p>
            <a:pPr indent="0" lvl="0" marL="0" rtl="0">
              <a:spcBef>
                <a:spcPts val="0"/>
              </a:spcBef>
              <a:buNone/>
            </a:pPr>
            <a:r>
              <a:rPr lang="en" sz="1400">
                <a:solidFill>
                  <a:schemeClr val="dk1"/>
                </a:solidFill>
                <a:latin typeface="Consolas"/>
                <a:ea typeface="Consolas"/>
                <a:cs typeface="Consolas"/>
                <a:sym typeface="Consolas"/>
              </a:rPr>
              <a:t>});</a:t>
            </a:r>
          </a:p>
        </p:txBody>
      </p:sp>
      <p:sp>
        <p:nvSpPr>
          <p:cNvPr id="483" name="Shape 483"/>
          <p:cNvSpPr/>
          <p:nvPr/>
        </p:nvSpPr>
        <p:spPr>
          <a:xfrm>
            <a:off x="4182000" y="1711175"/>
            <a:ext cx="1377000" cy="2478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84" name="Shape 484"/>
          <p:cNvSpPr/>
          <p:nvPr/>
        </p:nvSpPr>
        <p:spPr>
          <a:xfrm>
            <a:off x="1854125" y="2347462"/>
            <a:ext cx="663900" cy="363600"/>
          </a:xfrm>
          <a:prstGeom prst="downArrow">
            <a:avLst>
              <a:gd fmla="val 50000" name="adj1"/>
              <a:gd fmla="val 50000" name="adj2"/>
            </a:avLst>
          </a:prstGeom>
          <a:solidFill>
            <a:srgbClr val="F49A25"/>
          </a:solidFill>
          <a:ln>
            <a:noFill/>
          </a:ln>
        </p:spPr>
        <p:txBody>
          <a:bodyPr anchorCtr="0" anchor="ctr" bIns="91425" lIns="91425" rIns="91425" tIns="91425">
            <a:noAutofit/>
          </a:bodyPr>
          <a:lstStyle/>
          <a:p>
            <a:pPr lvl="0" rtl="0">
              <a:spcBef>
                <a:spcPts val="0"/>
              </a:spcBef>
              <a:buNone/>
            </a:pPr>
            <a:r>
              <a:t/>
            </a:r>
            <a:endParaRPr/>
          </a:p>
        </p:txBody>
      </p:sp>
      <p:pic>
        <p:nvPicPr>
          <p:cNvPr id="485" name="Shape 485"/>
          <p:cNvPicPr preferRelativeResize="0"/>
          <p:nvPr/>
        </p:nvPicPr>
        <p:blipFill>
          <a:blip r:embed="rId3">
            <a:alphaModFix/>
          </a:blip>
          <a:stretch>
            <a:fillRect/>
          </a:stretch>
        </p:blipFill>
        <p:spPr>
          <a:xfrm>
            <a:off x="489722" y="1264325"/>
            <a:ext cx="3154399" cy="941050"/>
          </a:xfrm>
          <a:prstGeom prst="rect">
            <a:avLst/>
          </a:prstGeom>
          <a:noFill/>
          <a:ln>
            <a:noFill/>
          </a:ln>
        </p:spPr>
      </p:pic>
      <p:pic>
        <p:nvPicPr>
          <p:cNvPr id="486" name="Shape 486"/>
          <p:cNvPicPr preferRelativeResize="0"/>
          <p:nvPr/>
        </p:nvPicPr>
        <p:blipFill>
          <a:blip r:embed="rId4">
            <a:alphaModFix/>
          </a:blip>
          <a:stretch>
            <a:fillRect/>
          </a:stretch>
        </p:blipFill>
        <p:spPr>
          <a:xfrm>
            <a:off x="489725" y="2853175"/>
            <a:ext cx="3154399" cy="949382"/>
          </a:xfrm>
          <a:prstGeom prst="rect">
            <a:avLst/>
          </a:prstGeom>
          <a:noFill/>
          <a:ln>
            <a:noFill/>
          </a:ln>
        </p:spPr>
      </p:pic>
      <p:cxnSp>
        <p:nvCxnSpPr>
          <p:cNvPr id="487" name="Shape 487"/>
          <p:cNvCxnSpPr>
            <a:stCxn id="486" idx="3"/>
            <a:endCxn id="483" idx="1"/>
          </p:cNvCxnSpPr>
          <p:nvPr/>
        </p:nvCxnSpPr>
        <p:spPr>
          <a:xfrm flipH="1" rot="10800000">
            <a:off x="3644124" y="1835066"/>
            <a:ext cx="537900" cy="1492800"/>
          </a:xfrm>
          <a:prstGeom prst="straightConnector1">
            <a:avLst/>
          </a:prstGeom>
          <a:noFill/>
          <a:ln cap="flat" cmpd="sng" w="9525">
            <a:solidFill>
              <a:schemeClr val="dk2"/>
            </a:solidFill>
            <a:prstDash val="solid"/>
            <a:round/>
            <a:headEnd len="lg" w="lg" type="none"/>
            <a:tailEnd len="lg" w="lg" type="triangle"/>
          </a:ln>
        </p:spPr>
      </p:cxnSp>
      <p:pic>
        <p:nvPicPr>
          <p:cNvPr id="488" name="Shape 488"/>
          <p:cNvPicPr preferRelativeResize="0"/>
          <p:nvPr/>
        </p:nvPicPr>
        <p:blipFill>
          <a:blip r:embed="rId5">
            <a:alphaModFix/>
          </a:blip>
          <a:stretch>
            <a:fillRect/>
          </a:stretch>
        </p:blipFill>
        <p:spPr>
          <a:xfrm>
            <a:off x="6809385" y="852049"/>
            <a:ext cx="1419562" cy="476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pic>
        <p:nvPicPr>
          <p:cNvPr id="493" name="Shape 493"/>
          <p:cNvPicPr preferRelativeResize="0"/>
          <p:nvPr/>
        </p:nvPicPr>
        <p:blipFill>
          <a:blip r:embed="rId3">
            <a:alphaModFix/>
          </a:blip>
          <a:stretch>
            <a:fillRect/>
          </a:stretch>
        </p:blipFill>
        <p:spPr>
          <a:xfrm>
            <a:off x="3401425" y="530299"/>
            <a:ext cx="2631974" cy="1085974"/>
          </a:xfrm>
          <a:prstGeom prst="rect">
            <a:avLst/>
          </a:prstGeom>
          <a:noFill/>
          <a:ln>
            <a:noFill/>
          </a:ln>
        </p:spPr>
      </p:pic>
      <p:pic>
        <p:nvPicPr>
          <p:cNvPr id="494" name="Shape 494"/>
          <p:cNvPicPr preferRelativeResize="0"/>
          <p:nvPr/>
        </p:nvPicPr>
        <p:blipFill>
          <a:blip r:embed="rId4">
            <a:alphaModFix/>
          </a:blip>
          <a:stretch>
            <a:fillRect/>
          </a:stretch>
        </p:blipFill>
        <p:spPr>
          <a:xfrm>
            <a:off x="6528337" y="2351499"/>
            <a:ext cx="2631974" cy="1063362"/>
          </a:xfrm>
          <a:prstGeom prst="rect">
            <a:avLst/>
          </a:prstGeom>
          <a:noFill/>
          <a:ln>
            <a:noFill/>
          </a:ln>
        </p:spPr>
      </p:pic>
      <p:pic>
        <p:nvPicPr>
          <p:cNvPr id="495" name="Shape 495"/>
          <p:cNvPicPr preferRelativeResize="0"/>
          <p:nvPr/>
        </p:nvPicPr>
        <p:blipFill>
          <a:blip r:embed="rId5">
            <a:alphaModFix/>
          </a:blip>
          <a:stretch>
            <a:fillRect/>
          </a:stretch>
        </p:blipFill>
        <p:spPr>
          <a:xfrm>
            <a:off x="2666776" y="1495251"/>
            <a:ext cx="228925" cy="250684"/>
          </a:xfrm>
          <a:prstGeom prst="rect">
            <a:avLst/>
          </a:prstGeom>
          <a:noFill/>
          <a:ln>
            <a:noFill/>
          </a:ln>
        </p:spPr>
      </p:pic>
      <p:sp>
        <p:nvSpPr>
          <p:cNvPr id="496" name="Shape 496"/>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Clr>
                <a:schemeClr val="dk1"/>
              </a:buClr>
              <a:buSzPct val="39285"/>
              <a:buFont typeface="Arial"/>
              <a:buNone/>
            </a:pPr>
            <a:r>
              <a:rPr lang="en">
                <a:solidFill>
                  <a:schemeClr val="dk1"/>
                </a:solidFill>
                <a:latin typeface="Lato"/>
                <a:ea typeface="Lato"/>
                <a:cs typeface="Lato"/>
                <a:sym typeface="Lato"/>
              </a:rPr>
              <a:t>React Lifecycle: </a:t>
            </a:r>
            <a:r>
              <a:rPr lang="en">
                <a:solidFill>
                  <a:schemeClr val="dk1"/>
                </a:solidFill>
                <a:latin typeface="Lato"/>
                <a:ea typeface="Lato"/>
                <a:cs typeface="Lato"/>
                <a:sym typeface="Lato"/>
              </a:rPr>
              <a:t>Update Context</a:t>
            </a:r>
          </a:p>
        </p:txBody>
      </p:sp>
      <p:sp>
        <p:nvSpPr>
          <p:cNvPr id="497" name="Shape 497"/>
          <p:cNvSpPr txBox="1"/>
          <p:nvPr/>
        </p:nvSpPr>
        <p:spPr>
          <a:xfrm>
            <a:off x="533400" y="2608800"/>
            <a:ext cx="1217400" cy="687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Original Context</a:t>
            </a:r>
          </a:p>
        </p:txBody>
      </p:sp>
      <p:sp>
        <p:nvSpPr>
          <p:cNvPr id="498" name="Shape 498"/>
          <p:cNvSpPr txBox="1"/>
          <p:nvPr/>
        </p:nvSpPr>
        <p:spPr>
          <a:xfrm>
            <a:off x="2386100" y="2449350"/>
            <a:ext cx="1736700" cy="10068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Evaluate Expression for Context &amp; UI</a:t>
            </a:r>
          </a:p>
        </p:txBody>
      </p:sp>
      <p:sp>
        <p:nvSpPr>
          <p:cNvPr id="499" name="Shape 499"/>
          <p:cNvSpPr txBox="1"/>
          <p:nvPr/>
        </p:nvSpPr>
        <p:spPr>
          <a:xfrm>
            <a:off x="3846100" y="1509550"/>
            <a:ext cx="1347000" cy="744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Client Renders UI</a:t>
            </a:r>
          </a:p>
        </p:txBody>
      </p:sp>
      <p:sp>
        <p:nvSpPr>
          <p:cNvPr id="500" name="Shape 500"/>
          <p:cNvSpPr txBox="1"/>
          <p:nvPr/>
        </p:nvSpPr>
        <p:spPr>
          <a:xfrm>
            <a:off x="5187300" y="2545486"/>
            <a:ext cx="1447500" cy="5337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User Interacts with UI</a:t>
            </a:r>
          </a:p>
        </p:txBody>
      </p:sp>
      <p:sp>
        <p:nvSpPr>
          <p:cNvPr id="501" name="Shape 501"/>
          <p:cNvSpPr txBox="1"/>
          <p:nvPr/>
        </p:nvSpPr>
        <p:spPr>
          <a:xfrm>
            <a:off x="3987100" y="3660300"/>
            <a:ext cx="1217400" cy="687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Update Context</a:t>
            </a:r>
          </a:p>
        </p:txBody>
      </p:sp>
      <p:sp>
        <p:nvSpPr>
          <p:cNvPr id="502" name="Shape 502"/>
          <p:cNvSpPr/>
          <p:nvPr/>
        </p:nvSpPr>
        <p:spPr>
          <a:xfrm flipH="1" rot="10800000">
            <a:off x="1750800" y="2774025"/>
            <a:ext cx="7800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3" name="Shape 503"/>
          <p:cNvSpPr/>
          <p:nvPr/>
        </p:nvSpPr>
        <p:spPr>
          <a:xfrm>
            <a:off x="3166150" y="1663600"/>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504" name="Shape 504"/>
          <p:cNvPicPr preferRelativeResize="0"/>
          <p:nvPr/>
        </p:nvPicPr>
        <p:blipFill>
          <a:blip r:embed="rId6">
            <a:alphaModFix/>
          </a:blip>
          <a:stretch>
            <a:fillRect/>
          </a:stretch>
        </p:blipFill>
        <p:spPr>
          <a:xfrm>
            <a:off x="2333353" y="1463875"/>
            <a:ext cx="332545" cy="323228"/>
          </a:xfrm>
          <a:prstGeom prst="rect">
            <a:avLst/>
          </a:prstGeom>
          <a:noFill/>
          <a:ln>
            <a:noFill/>
          </a:ln>
        </p:spPr>
      </p:pic>
      <p:pic>
        <p:nvPicPr>
          <p:cNvPr id="505" name="Shape 505"/>
          <p:cNvPicPr preferRelativeResize="0"/>
          <p:nvPr/>
        </p:nvPicPr>
        <p:blipFill>
          <a:blip r:embed="rId7">
            <a:alphaModFix/>
          </a:blip>
          <a:stretch>
            <a:fillRect/>
          </a:stretch>
        </p:blipFill>
        <p:spPr>
          <a:xfrm>
            <a:off x="2103400" y="1506806"/>
            <a:ext cx="229950" cy="237365"/>
          </a:xfrm>
          <a:prstGeom prst="rect">
            <a:avLst/>
          </a:prstGeom>
          <a:noFill/>
          <a:ln>
            <a:noFill/>
          </a:ln>
        </p:spPr>
      </p:pic>
      <p:pic>
        <p:nvPicPr>
          <p:cNvPr id="506" name="Shape 506"/>
          <p:cNvPicPr preferRelativeResize="0"/>
          <p:nvPr/>
        </p:nvPicPr>
        <p:blipFill>
          <a:blip r:embed="rId8">
            <a:alphaModFix/>
          </a:blip>
          <a:stretch>
            <a:fillRect/>
          </a:stretch>
        </p:blipFill>
        <p:spPr>
          <a:xfrm>
            <a:off x="2913604" y="1477982"/>
            <a:ext cx="273794" cy="285226"/>
          </a:xfrm>
          <a:prstGeom prst="rect">
            <a:avLst/>
          </a:prstGeom>
          <a:noFill/>
          <a:ln>
            <a:noFill/>
          </a:ln>
        </p:spPr>
      </p:pic>
      <p:pic>
        <p:nvPicPr>
          <p:cNvPr id="507" name="Shape 507"/>
          <p:cNvPicPr preferRelativeResize="0"/>
          <p:nvPr/>
        </p:nvPicPr>
        <p:blipFill>
          <a:blip r:embed="rId9">
            <a:alphaModFix/>
          </a:blip>
          <a:stretch>
            <a:fillRect/>
          </a:stretch>
        </p:blipFill>
        <p:spPr>
          <a:xfrm flipH="1">
            <a:off x="2661713" y="1810022"/>
            <a:ext cx="230434" cy="272727"/>
          </a:xfrm>
          <a:prstGeom prst="rect">
            <a:avLst/>
          </a:prstGeom>
          <a:noFill/>
          <a:ln>
            <a:noFill/>
          </a:ln>
        </p:spPr>
      </p:pic>
      <p:pic>
        <p:nvPicPr>
          <p:cNvPr descr="Shape.png" id="508" name="Shape 508"/>
          <p:cNvPicPr preferRelativeResize="0"/>
          <p:nvPr/>
        </p:nvPicPr>
        <p:blipFill>
          <a:blip r:embed="rId10">
            <a:alphaModFix/>
          </a:blip>
          <a:stretch>
            <a:fillRect/>
          </a:stretch>
        </p:blipFill>
        <p:spPr>
          <a:xfrm>
            <a:off x="2396105" y="1797514"/>
            <a:ext cx="228909" cy="272447"/>
          </a:xfrm>
          <a:prstGeom prst="rect">
            <a:avLst/>
          </a:prstGeom>
          <a:noFill/>
          <a:ln>
            <a:noFill/>
          </a:ln>
        </p:spPr>
      </p:pic>
      <p:sp>
        <p:nvSpPr>
          <p:cNvPr id="509" name="Shape 509"/>
          <p:cNvSpPr/>
          <p:nvPr/>
        </p:nvSpPr>
        <p:spPr>
          <a:xfrm rot="5400000">
            <a:off x="5349550" y="1722963"/>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0" name="Shape 510"/>
          <p:cNvSpPr/>
          <p:nvPr/>
        </p:nvSpPr>
        <p:spPr>
          <a:xfrm rot="10800000">
            <a:off x="5290900" y="3368851"/>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1" name="Shape 511"/>
          <p:cNvSpPr txBox="1"/>
          <p:nvPr/>
        </p:nvSpPr>
        <p:spPr>
          <a:xfrm>
            <a:off x="168900" y="3232175"/>
            <a:ext cx="2209500" cy="6879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solidFill>
                  <a:srgbClr val="0070C0"/>
                </a:solidFill>
                <a:latin typeface="Courier New"/>
                <a:ea typeface="Courier New"/>
                <a:cs typeface="Courier New"/>
                <a:sym typeface="Courier New"/>
              </a:rPr>
              <a:t>first: "John"</a:t>
            </a:r>
          </a:p>
          <a:p>
            <a:pPr lvl="0" rtl="0">
              <a:spcBef>
                <a:spcPts val="0"/>
              </a:spcBef>
              <a:buNone/>
            </a:pPr>
            <a:r>
              <a:rPr lang="en" sz="1200">
                <a:solidFill>
                  <a:srgbClr val="0070C0"/>
                </a:solidFill>
                <a:latin typeface="Courier New"/>
                <a:ea typeface="Courier New"/>
                <a:cs typeface="Courier New"/>
                <a:sym typeface="Courier New"/>
              </a:rPr>
              <a:t>last: "Smith"</a:t>
            </a:r>
          </a:p>
          <a:p>
            <a:pPr lvl="0" rtl="0">
              <a:spcBef>
                <a:spcPts val="0"/>
              </a:spcBef>
              <a:buNone/>
            </a:pPr>
            <a:r>
              <a:rPr lang="en" sz="1200">
                <a:solidFill>
                  <a:srgbClr val="0070C0"/>
                </a:solidFill>
                <a:latin typeface="Courier New"/>
                <a:ea typeface="Courier New"/>
                <a:cs typeface="Courier New"/>
                <a:sym typeface="Courier New"/>
              </a:rPr>
              <a:t>username: "john.smith"</a:t>
            </a:r>
          </a:p>
        </p:txBody>
      </p:sp>
      <p:sp>
        <p:nvSpPr>
          <p:cNvPr id="512" name="Shape 512"/>
          <p:cNvSpPr txBox="1"/>
          <p:nvPr/>
        </p:nvSpPr>
        <p:spPr>
          <a:xfrm>
            <a:off x="3987100" y="4323750"/>
            <a:ext cx="1217400" cy="3684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solidFill>
                  <a:srgbClr val="0070C0"/>
                </a:solidFill>
                <a:latin typeface="Courier New"/>
                <a:ea typeface="Courier New"/>
                <a:cs typeface="Courier New"/>
                <a:sym typeface="Courier New"/>
              </a:rPr>
              <a:t>last: "Doe"</a:t>
            </a:r>
          </a:p>
        </p:txBody>
      </p:sp>
      <p:sp>
        <p:nvSpPr>
          <p:cNvPr id="513" name="Shape 513"/>
          <p:cNvSpPr/>
          <p:nvPr/>
        </p:nvSpPr>
        <p:spPr>
          <a:xfrm>
            <a:off x="-404100" y="584800"/>
            <a:ext cx="5591400" cy="17667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sp>
        <p:nvSpPr>
          <p:cNvPr id="514" name="Shape 514"/>
          <p:cNvSpPr/>
          <p:nvPr/>
        </p:nvSpPr>
        <p:spPr>
          <a:xfrm>
            <a:off x="-313500" y="3296700"/>
            <a:ext cx="4159500" cy="14895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sp>
        <p:nvSpPr>
          <p:cNvPr id="515" name="Shape 515"/>
          <p:cNvSpPr/>
          <p:nvPr/>
        </p:nvSpPr>
        <p:spPr>
          <a:xfrm>
            <a:off x="5187300" y="575050"/>
            <a:ext cx="3972900" cy="27939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sp>
        <p:nvSpPr>
          <p:cNvPr id="516" name="Shape 516"/>
          <p:cNvSpPr/>
          <p:nvPr/>
        </p:nvSpPr>
        <p:spPr>
          <a:xfrm rot="-5400000">
            <a:off x="3115250" y="3368851"/>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7" name="Shape 517"/>
          <p:cNvSpPr/>
          <p:nvPr/>
        </p:nvSpPr>
        <p:spPr>
          <a:xfrm>
            <a:off x="-169250" y="2449350"/>
            <a:ext cx="2743200" cy="8298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1" name="Shape 521"/>
        <p:cNvGrpSpPr/>
        <p:nvPr/>
      </p:nvGrpSpPr>
      <p:grpSpPr>
        <a:xfrm>
          <a:off x="0" y="0"/>
          <a:ext cx="0" cy="0"/>
          <a:chOff x="0" y="0"/>
          <a:chExt cx="0" cy="0"/>
        </a:xfrm>
      </p:grpSpPr>
      <p:sp>
        <p:nvSpPr>
          <p:cNvPr id="522" name="Shape 522"/>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Clr>
                <a:schemeClr val="dk1"/>
              </a:buClr>
              <a:buSzPct val="39285"/>
              <a:buFont typeface="Arial"/>
              <a:buNone/>
            </a:pPr>
            <a:r>
              <a:rPr lang="en">
                <a:solidFill>
                  <a:schemeClr val="dk1"/>
                </a:solidFill>
                <a:latin typeface="Lato"/>
                <a:ea typeface="Lato"/>
                <a:cs typeface="Lato"/>
                <a:sym typeface="Lato"/>
              </a:rPr>
              <a:t>React Lifecycle: </a:t>
            </a:r>
            <a:r>
              <a:rPr lang="en">
                <a:solidFill>
                  <a:schemeClr val="dk1"/>
                </a:solidFill>
                <a:latin typeface="Lato"/>
                <a:ea typeface="Lato"/>
                <a:cs typeface="Lato"/>
                <a:sym typeface="Lato"/>
              </a:rPr>
              <a:t>Update Context</a:t>
            </a:r>
          </a:p>
        </p:txBody>
      </p:sp>
      <p:sp>
        <p:nvSpPr>
          <p:cNvPr id="523" name="Shape 523"/>
          <p:cNvSpPr txBox="1"/>
          <p:nvPr>
            <p:ph idx="1" type="body"/>
          </p:nvPr>
        </p:nvSpPr>
        <p:spPr>
          <a:xfrm>
            <a:off x="531550" y="1204650"/>
            <a:ext cx="4285800" cy="2734200"/>
          </a:xfrm>
          <a:prstGeom prst="rect">
            <a:avLst/>
          </a:prstGeom>
          <a:solidFill>
            <a:srgbClr val="EFEFEF"/>
          </a:solidFill>
        </p:spPr>
        <p:txBody>
          <a:bodyPr anchorCtr="0" anchor="ctr" bIns="91425" lIns="91425" rIns="91425" tIns="91425">
            <a:noAutofit/>
          </a:bodyPr>
          <a:lstStyle/>
          <a:p>
            <a:pPr indent="0" lvl="0" marL="0" rtl="0">
              <a:spcBef>
                <a:spcPts val="0"/>
              </a:spcBef>
              <a:buNone/>
            </a:pPr>
            <a:r>
              <a:rPr lang="en" sz="1400">
                <a:solidFill>
                  <a:schemeClr val="dk1"/>
                </a:solidFill>
                <a:latin typeface="Consolas"/>
                <a:ea typeface="Consolas"/>
                <a:cs typeface="Consolas"/>
                <a:sym typeface="Consolas"/>
              </a:rPr>
              <a:t>const </a:t>
            </a:r>
            <a:r>
              <a:rPr lang="en" sz="1400">
                <a:solidFill>
                  <a:schemeClr val="dk1"/>
                </a:solidFill>
                <a:latin typeface="Consolas"/>
                <a:ea typeface="Consolas"/>
                <a:cs typeface="Consolas"/>
                <a:sym typeface="Consolas"/>
              </a:rPr>
              <a:t>TextField</a:t>
            </a:r>
            <a:r>
              <a:rPr lang="en" sz="1400">
                <a:solidFill>
                  <a:schemeClr val="dk1"/>
                </a:solidFill>
                <a:latin typeface="Consolas"/>
                <a:ea typeface="Consolas"/>
                <a:cs typeface="Consolas"/>
                <a:sym typeface="Consolas"/>
              </a:rPr>
              <a:t> = React.createComponent({</a:t>
            </a:r>
          </a:p>
          <a:p>
            <a:pPr indent="0" lvl="0" marL="0" rtl="0">
              <a:spcBef>
                <a:spcPts val="0"/>
              </a:spcBef>
              <a:buNone/>
            </a:pPr>
            <a:r>
              <a:rPr lang="en" sz="1400">
                <a:solidFill>
                  <a:schemeClr val="dk1"/>
                </a:solidFill>
                <a:latin typeface="Consolas"/>
                <a:ea typeface="Consolas"/>
                <a:cs typeface="Consolas"/>
                <a:sym typeface="Consolas"/>
              </a:rPr>
              <a:t>  onBlur(</a:t>
            </a:r>
            <a:r>
              <a:rPr i="1" lang="en" sz="1400">
                <a:solidFill>
                  <a:schemeClr val="dk1"/>
                </a:solidFill>
                <a:latin typeface="Consolas"/>
                <a:ea typeface="Consolas"/>
                <a:cs typeface="Consolas"/>
                <a:sym typeface="Consolas"/>
              </a:rPr>
              <a:t>event</a:t>
            </a:r>
            <a:r>
              <a:rPr lang="en" sz="1400">
                <a:solidFill>
                  <a:schemeClr val="dk1"/>
                </a:solidFill>
                <a:latin typeface="Consolas"/>
                <a:ea typeface="Consolas"/>
                <a:cs typeface="Consolas"/>
                <a:sym typeface="Consolas"/>
              </a:rPr>
              <a:t>) {</a:t>
            </a:r>
          </a:p>
          <a:p>
            <a:pPr indent="0" lvl="0" marL="0" rtl="0">
              <a:spcBef>
                <a:spcPts val="0"/>
              </a:spcBef>
              <a:buNone/>
            </a:pPr>
            <a:r>
              <a:rPr lang="en" sz="1400">
                <a:solidFill>
                  <a:schemeClr val="dk1"/>
                </a:solidFill>
                <a:latin typeface="Consolas"/>
                <a:ea typeface="Consolas"/>
                <a:cs typeface="Consolas"/>
                <a:sym typeface="Consolas"/>
              </a:rPr>
              <a:t>    sendReevaluationRequest({</a:t>
            </a:r>
          </a:p>
          <a:p>
            <a:pPr indent="0" lvl="0" marL="0" rtl="0">
              <a:spcBef>
                <a:spcPts val="0"/>
              </a:spcBef>
              <a:buNone/>
            </a:pPr>
            <a:r>
              <a:rPr lang="en" sz="1400">
                <a:solidFill>
                  <a:schemeClr val="dk1"/>
                </a:solidFill>
                <a:latin typeface="Consolas"/>
                <a:ea typeface="Consolas"/>
                <a:cs typeface="Consolas"/>
                <a:sym typeface="Consolas"/>
              </a:rPr>
              <a:t>      value: event.target.value</a:t>
            </a:r>
          </a:p>
          <a:p>
            <a:pPr indent="0" lvl="0" marL="0" rtl="0">
              <a:spcBef>
                <a:spcPts val="0"/>
              </a:spcBef>
              <a:buNone/>
            </a:pPr>
            <a:r>
              <a:rPr lang="en" sz="1400">
                <a:solidFill>
                  <a:schemeClr val="dk1"/>
                </a:solidFill>
                <a:latin typeface="Consolas"/>
                <a:ea typeface="Consolas"/>
                <a:cs typeface="Consolas"/>
                <a:sym typeface="Consolas"/>
              </a:rPr>
              <a:t>    });</a:t>
            </a:r>
          </a:p>
          <a:p>
            <a:pPr indent="0" lvl="0" marL="0" rtl="0">
              <a:spcBef>
                <a:spcPts val="0"/>
              </a:spcBef>
              <a:buNone/>
            </a:pPr>
            <a:r>
              <a:rPr lang="en" sz="1400">
                <a:solidFill>
                  <a:schemeClr val="dk1"/>
                </a:solidFill>
                <a:latin typeface="Consolas"/>
                <a:ea typeface="Consolas"/>
                <a:cs typeface="Consolas"/>
                <a:sym typeface="Consolas"/>
              </a:rPr>
              <a:t>  },</a:t>
            </a:r>
          </a:p>
          <a:p>
            <a:pPr indent="0" lvl="0" marL="0" rtl="0">
              <a:spcBef>
                <a:spcPts val="0"/>
              </a:spcBef>
              <a:buNone/>
            </a:pPr>
            <a:r>
              <a:rPr lang="en" sz="1400">
                <a:solidFill>
                  <a:schemeClr val="dk1"/>
                </a:solidFill>
                <a:latin typeface="Consolas"/>
                <a:ea typeface="Consolas"/>
                <a:cs typeface="Consolas"/>
                <a:sym typeface="Consolas"/>
              </a:rPr>
              <a:t>  render() {</a:t>
            </a:r>
          </a:p>
          <a:p>
            <a:pPr indent="0" lvl="0" marL="0" rtl="0">
              <a:spcBef>
                <a:spcPts val="0"/>
              </a:spcBef>
              <a:buNone/>
            </a:pPr>
            <a:r>
              <a:rPr lang="en" sz="1400">
                <a:solidFill>
                  <a:schemeClr val="dk1"/>
                </a:solidFill>
                <a:latin typeface="Consolas"/>
                <a:ea typeface="Consolas"/>
                <a:cs typeface="Consolas"/>
                <a:sym typeface="Consolas"/>
              </a:rPr>
              <a:t>    ...</a:t>
            </a:r>
          </a:p>
          <a:p>
            <a:pPr indent="0" lvl="0" marL="0" rtl="0">
              <a:spcBef>
                <a:spcPts val="0"/>
              </a:spcBef>
              <a:buNone/>
            </a:pPr>
            <a:r>
              <a:rPr lang="en" sz="1400">
                <a:solidFill>
                  <a:schemeClr val="dk1"/>
                </a:solidFill>
                <a:latin typeface="Consolas"/>
                <a:ea typeface="Consolas"/>
                <a:cs typeface="Consolas"/>
                <a:sym typeface="Consolas"/>
              </a:rPr>
              <a:t>  }</a:t>
            </a:r>
          </a:p>
          <a:p>
            <a:pPr indent="0" lvl="0" marL="0" rtl="0">
              <a:spcBef>
                <a:spcPts val="0"/>
              </a:spcBef>
              <a:buNone/>
            </a:pPr>
            <a:r>
              <a:rPr lang="en" sz="1400">
                <a:solidFill>
                  <a:schemeClr val="dk1"/>
                </a:solidFill>
                <a:latin typeface="Consolas"/>
                <a:ea typeface="Consolas"/>
                <a:cs typeface="Consolas"/>
                <a:sym typeface="Consolas"/>
              </a:rPr>
              <a:t>});</a:t>
            </a:r>
          </a:p>
        </p:txBody>
      </p:sp>
      <p:sp>
        <p:nvSpPr>
          <p:cNvPr id="524" name="Shape 524"/>
          <p:cNvSpPr/>
          <p:nvPr/>
        </p:nvSpPr>
        <p:spPr>
          <a:xfrm>
            <a:off x="926875" y="1961425"/>
            <a:ext cx="2797800" cy="6678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5" name="Shape 525"/>
          <p:cNvSpPr txBox="1"/>
          <p:nvPr>
            <p:ph idx="1" type="body"/>
          </p:nvPr>
        </p:nvSpPr>
        <p:spPr>
          <a:xfrm>
            <a:off x="5069475" y="610725"/>
            <a:ext cx="3342000" cy="3849000"/>
          </a:xfrm>
          <a:prstGeom prst="rect">
            <a:avLst/>
          </a:prstGeom>
          <a:solidFill>
            <a:srgbClr val="F3F3F3"/>
          </a:solidFill>
        </p:spPr>
        <p:txBody>
          <a:bodyPr anchorCtr="0" anchor="ctr" bIns="91425" lIns="91425" rIns="91425" tIns="91425">
            <a:noAutofit/>
          </a:bodyPr>
          <a:lstStyle/>
          <a:p>
            <a:pPr indent="0" lvl="0" marL="0" rtl="0">
              <a:spcBef>
                <a:spcPts val="0"/>
              </a:spcBef>
              <a:buNone/>
            </a:pPr>
            <a:r>
              <a:rPr b="1" lang="en" sz="1000">
                <a:latin typeface="Consolas"/>
                <a:ea typeface="Consolas"/>
                <a:cs typeface="Consolas"/>
                <a:sym typeface="Consolas"/>
              </a:rPr>
              <a:t>first</a:t>
            </a:r>
            <a:r>
              <a:rPr lang="en" sz="1000">
                <a:latin typeface="Consolas"/>
                <a:ea typeface="Consolas"/>
                <a:cs typeface="Consolas"/>
                <a:sym typeface="Consolas"/>
              </a:rPr>
              <a:t>: "John",</a:t>
            </a:r>
          </a:p>
          <a:p>
            <a:pPr indent="0" lvl="0" marL="0" rtl="0">
              <a:spcBef>
                <a:spcPts val="0"/>
              </a:spcBef>
              <a:buNone/>
            </a:pPr>
            <a:r>
              <a:rPr b="1" lang="en" sz="1000">
                <a:latin typeface="Consolas"/>
                <a:ea typeface="Consolas"/>
                <a:cs typeface="Consolas"/>
                <a:sym typeface="Consolas"/>
              </a:rPr>
              <a:t>last</a:t>
            </a:r>
            <a:r>
              <a:rPr lang="en" sz="1000">
                <a:latin typeface="Consolas"/>
                <a:ea typeface="Consolas"/>
                <a:cs typeface="Consolas"/>
                <a:sym typeface="Consolas"/>
              </a:rPr>
              <a:t>: "Smith",</a:t>
            </a:r>
          </a:p>
          <a:p>
            <a:pPr indent="0" lvl="0" marL="0" rtl="0">
              <a:spcBef>
                <a:spcPts val="0"/>
              </a:spcBef>
              <a:buNone/>
            </a:pPr>
            <a:r>
              <a:rPr lang="en" sz="1000">
                <a:latin typeface="Consolas"/>
                <a:ea typeface="Consolas"/>
                <a:cs typeface="Consolas"/>
                <a:sym typeface="Consolas"/>
              </a:rPr>
              <a:t>with(</a:t>
            </a:r>
          </a:p>
          <a:p>
            <a:pPr indent="0" lvl="0" marL="0" rtl="0">
              <a:spcBef>
                <a:spcPts val="0"/>
              </a:spcBef>
              <a:buNone/>
            </a:pPr>
            <a:r>
              <a:rPr b="1" lang="en" sz="1000">
                <a:latin typeface="Consolas"/>
                <a:ea typeface="Consolas"/>
                <a:cs typeface="Consolas"/>
                <a:sym typeface="Consolas"/>
              </a:rPr>
              <a:t>  display</a:t>
            </a:r>
            <a:r>
              <a:rPr lang="en" sz="1000">
                <a:latin typeface="Consolas"/>
                <a:ea typeface="Consolas"/>
                <a:cs typeface="Consolas"/>
                <a:sym typeface="Consolas"/>
              </a:rPr>
              <a:t>: lower(concat(</a:t>
            </a:r>
            <a:r>
              <a:rPr b="1" lang="en" sz="1000">
                <a:latin typeface="Consolas"/>
                <a:ea typeface="Consolas"/>
                <a:cs typeface="Consolas"/>
                <a:sym typeface="Consolas"/>
              </a:rPr>
              <a:t>first</a:t>
            </a:r>
            <a:r>
              <a:rPr lang="en" sz="1000">
                <a:latin typeface="Consolas"/>
                <a:ea typeface="Consolas"/>
                <a:cs typeface="Consolas"/>
                <a:sym typeface="Consolas"/>
              </a:rPr>
              <a:t>, ".", </a:t>
            </a:r>
            <a:r>
              <a:rPr b="1" lang="en" sz="1000">
                <a:latin typeface="Consolas"/>
                <a:ea typeface="Consolas"/>
                <a:cs typeface="Consolas"/>
                <a:sym typeface="Consolas"/>
              </a:rPr>
              <a:t>last</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a:t>
            </a:r>
          </a:p>
          <a:p>
            <a:pPr indent="0" lvl="0" marL="0" rtl="0">
              <a:spcBef>
                <a:spcPts val="0"/>
              </a:spcBef>
              <a:buNone/>
            </a:pPr>
            <a:r>
              <a:rPr lang="en" sz="1000">
                <a:latin typeface="Consolas"/>
                <a:ea typeface="Consolas"/>
                <a:cs typeface="Consolas"/>
                <a:sym typeface="Consolas"/>
              </a:rPr>
              <a:t>    textField(</a:t>
            </a:r>
          </a:p>
          <a:p>
            <a:pPr indent="0" lvl="0" marL="0" rtl="0">
              <a:spcBef>
                <a:spcPts val="0"/>
              </a:spcBef>
              <a:buNone/>
            </a:pPr>
            <a:r>
              <a:rPr lang="en" sz="1000">
                <a:latin typeface="Consolas"/>
                <a:ea typeface="Consolas"/>
                <a:cs typeface="Consolas"/>
                <a:sym typeface="Consolas"/>
              </a:rPr>
              <a:t>      label: "First",</a:t>
            </a:r>
          </a:p>
          <a:p>
            <a:pPr indent="0" lvl="0" marL="0" rtl="0">
              <a:spcBef>
                <a:spcPts val="0"/>
              </a:spcBef>
              <a:buNone/>
            </a:pPr>
            <a:r>
              <a:rPr lang="en" sz="1000">
                <a:latin typeface="Consolas"/>
                <a:ea typeface="Consolas"/>
                <a:cs typeface="Consolas"/>
                <a:sym typeface="Consolas"/>
              </a:rPr>
              <a:t>      value: </a:t>
            </a:r>
            <a:r>
              <a:rPr b="1" lang="en" sz="1000">
                <a:latin typeface="Consolas"/>
                <a:ea typeface="Consolas"/>
                <a:cs typeface="Consolas"/>
                <a:sym typeface="Consolas"/>
              </a:rPr>
              <a:t>first</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saveInto: </a:t>
            </a:r>
            <a:r>
              <a:rPr b="1" lang="en" sz="1000">
                <a:latin typeface="Consolas"/>
                <a:ea typeface="Consolas"/>
                <a:cs typeface="Consolas"/>
                <a:sym typeface="Consolas"/>
              </a:rPr>
              <a:t>first</a:t>
            </a:r>
          </a:p>
          <a:p>
            <a:pPr indent="0" lvl="0" marL="0" rtl="0">
              <a:spcBef>
                <a:spcPts val="0"/>
              </a:spcBef>
              <a:buNone/>
            </a:pPr>
            <a:r>
              <a:rPr b="1" lang="en" sz="1000">
                <a:latin typeface="Consolas"/>
                <a:ea typeface="Consolas"/>
                <a:cs typeface="Consolas"/>
                <a:sym typeface="Consolas"/>
              </a:rPr>
              <a:t>    </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textField(</a:t>
            </a:r>
          </a:p>
          <a:p>
            <a:pPr indent="0" lvl="0" marL="0" rtl="0">
              <a:spcBef>
                <a:spcPts val="0"/>
              </a:spcBef>
              <a:buNone/>
            </a:pPr>
            <a:r>
              <a:rPr lang="en" sz="1000">
                <a:latin typeface="Consolas"/>
                <a:ea typeface="Consolas"/>
                <a:cs typeface="Consolas"/>
                <a:sym typeface="Consolas"/>
              </a:rPr>
              <a:t>      label: "Last",</a:t>
            </a:r>
          </a:p>
          <a:p>
            <a:pPr indent="0" lvl="0" marL="0" rtl="0">
              <a:spcBef>
                <a:spcPts val="0"/>
              </a:spcBef>
              <a:buNone/>
            </a:pPr>
            <a:r>
              <a:rPr lang="en" sz="1000">
                <a:latin typeface="Consolas"/>
                <a:ea typeface="Consolas"/>
                <a:cs typeface="Consolas"/>
                <a:sym typeface="Consolas"/>
              </a:rPr>
              <a:t>      value: </a:t>
            </a:r>
            <a:r>
              <a:rPr b="1" lang="en" sz="1000">
                <a:latin typeface="Consolas"/>
                <a:ea typeface="Consolas"/>
                <a:cs typeface="Consolas"/>
                <a:sym typeface="Consolas"/>
              </a:rPr>
              <a:t>last</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saveInto: </a:t>
            </a:r>
            <a:r>
              <a:rPr b="1" lang="en" sz="1000">
                <a:latin typeface="Consolas"/>
                <a:ea typeface="Consolas"/>
                <a:cs typeface="Consolas"/>
                <a:sym typeface="Consolas"/>
              </a:rPr>
              <a:t>last</a:t>
            </a:r>
          </a:p>
          <a:p>
            <a:pPr indent="0" lvl="0" marL="0" rtl="0">
              <a:spcBef>
                <a:spcPts val="0"/>
              </a:spcBef>
              <a:buNone/>
            </a:pPr>
            <a:r>
              <a:rPr b="1" lang="en" sz="1000">
                <a:latin typeface="Consolas"/>
                <a:ea typeface="Consolas"/>
                <a:cs typeface="Consolas"/>
                <a:sym typeface="Consolas"/>
              </a:rPr>
              <a:t>    </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a:t>
            </a:r>
          </a:p>
          <a:p>
            <a:pPr indent="0" lvl="0" marL="0" rtl="0">
              <a:spcBef>
                <a:spcPts val="0"/>
              </a:spcBef>
              <a:buNone/>
            </a:pPr>
            <a:r>
              <a:rPr lang="en" sz="1000">
                <a:latin typeface="Consolas"/>
                <a:ea typeface="Consolas"/>
                <a:cs typeface="Consolas"/>
                <a:sym typeface="Consolas"/>
              </a:rPr>
              <a:t>  }</a:t>
            </a:r>
          </a:p>
          <a:p>
            <a:pPr indent="0" lvl="0" marL="0" rtl="0">
              <a:spcBef>
                <a:spcPts val="0"/>
              </a:spcBef>
              <a:buNone/>
            </a:pPr>
            <a:r>
              <a:rPr lang="en" sz="1000">
                <a:latin typeface="Consolas"/>
                <a:ea typeface="Consolas"/>
                <a:cs typeface="Consolas"/>
                <a:sym typeface="Consolas"/>
              </a:rPr>
              <a:t>)</a:t>
            </a:r>
          </a:p>
        </p:txBody>
      </p:sp>
      <p:cxnSp>
        <p:nvCxnSpPr>
          <p:cNvPr id="526" name="Shape 526"/>
          <p:cNvCxnSpPr>
            <a:stCxn id="524" idx="3"/>
          </p:cNvCxnSpPr>
          <p:nvPr/>
        </p:nvCxnSpPr>
        <p:spPr>
          <a:xfrm>
            <a:off x="3724675" y="2295325"/>
            <a:ext cx="1785900" cy="1211100"/>
          </a:xfrm>
          <a:prstGeom prst="straightConnector1">
            <a:avLst/>
          </a:prstGeom>
          <a:noFill/>
          <a:ln cap="flat" cmpd="sng" w="9525">
            <a:solidFill>
              <a:schemeClr val="dk2"/>
            </a:solidFill>
            <a:prstDash val="solid"/>
            <a:round/>
            <a:headEnd len="lg" w="lg" type="none"/>
            <a:tailEnd len="lg" w="lg" type="triangle"/>
          </a:ln>
        </p:spPr>
      </p:cxnSp>
      <p:pic>
        <p:nvPicPr>
          <p:cNvPr id="527" name="Shape 527"/>
          <p:cNvPicPr preferRelativeResize="0"/>
          <p:nvPr/>
        </p:nvPicPr>
        <p:blipFill>
          <a:blip r:embed="rId3">
            <a:alphaModFix/>
          </a:blip>
          <a:stretch>
            <a:fillRect/>
          </a:stretch>
        </p:blipFill>
        <p:spPr>
          <a:xfrm>
            <a:off x="531560" y="705312"/>
            <a:ext cx="1419562" cy="476701"/>
          </a:xfrm>
          <a:prstGeom prst="rect">
            <a:avLst/>
          </a:prstGeom>
          <a:noFill/>
          <a:ln>
            <a:noFill/>
          </a:ln>
        </p:spPr>
      </p:pic>
      <p:pic>
        <p:nvPicPr>
          <p:cNvPr id="528" name="Shape 528"/>
          <p:cNvPicPr preferRelativeResize="0"/>
          <p:nvPr/>
        </p:nvPicPr>
        <p:blipFill>
          <a:blip r:embed="rId4">
            <a:alphaModFix/>
          </a:blip>
          <a:stretch>
            <a:fillRect/>
          </a:stretch>
        </p:blipFill>
        <p:spPr>
          <a:xfrm>
            <a:off x="6883591" y="134016"/>
            <a:ext cx="1527886" cy="476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 name="Shape 532"/>
        <p:cNvGrpSpPr/>
        <p:nvPr/>
      </p:nvGrpSpPr>
      <p:grpSpPr>
        <a:xfrm>
          <a:off x="0" y="0"/>
          <a:ext cx="0" cy="0"/>
          <a:chOff x="0" y="0"/>
          <a:chExt cx="0" cy="0"/>
        </a:xfrm>
      </p:grpSpPr>
      <p:sp>
        <p:nvSpPr>
          <p:cNvPr id="533" name="Shape 533"/>
          <p:cNvSpPr txBox="1"/>
          <p:nvPr>
            <p:ph type="title"/>
          </p:nvPr>
        </p:nvSpPr>
        <p:spPr>
          <a:xfrm>
            <a:off x="304800" y="205979"/>
            <a:ext cx="8539800" cy="476700"/>
          </a:xfrm>
          <a:prstGeom prst="rect">
            <a:avLst/>
          </a:prstGeom>
        </p:spPr>
        <p:txBody>
          <a:bodyPr anchorCtr="0" anchor="ctr" bIns="91425" lIns="91425" rIns="91425" tIns="91425">
            <a:noAutofit/>
          </a:bodyPr>
          <a:lstStyle/>
          <a:p>
            <a:pPr lvl="0">
              <a:spcBef>
                <a:spcPts val="0"/>
              </a:spcBef>
              <a:buNone/>
            </a:pPr>
            <a:r>
              <a:rPr lang="en">
                <a:solidFill>
                  <a:schemeClr val="dk1"/>
                </a:solidFill>
                <a:latin typeface="Lato"/>
                <a:ea typeface="Lato"/>
                <a:cs typeface="Lato"/>
                <a:sym typeface="Lato"/>
              </a:rPr>
              <a:t>React Lifecycle: </a:t>
            </a:r>
            <a:r>
              <a:rPr lang="en"/>
              <a:t>Update Context</a:t>
            </a:r>
          </a:p>
        </p:txBody>
      </p:sp>
      <p:sp>
        <p:nvSpPr>
          <p:cNvPr id="534" name="Shape 534"/>
          <p:cNvSpPr txBox="1"/>
          <p:nvPr>
            <p:ph idx="1" type="body"/>
          </p:nvPr>
        </p:nvSpPr>
        <p:spPr>
          <a:xfrm>
            <a:off x="5769075" y="659425"/>
            <a:ext cx="1985100" cy="4038300"/>
          </a:xfrm>
          <a:prstGeom prst="rect">
            <a:avLst/>
          </a:prstGeom>
          <a:solidFill>
            <a:srgbClr val="F3F3F3"/>
          </a:solidFill>
        </p:spPr>
        <p:txBody>
          <a:bodyPr anchorCtr="0" anchor="ctr" bIns="91425" lIns="91425" rIns="91425" tIns="91425">
            <a:noAutofit/>
          </a:bodyPr>
          <a:lstStyle/>
          <a:p>
            <a:pPr indent="0" lvl="0" marL="0" marR="0" rtl="0" algn="l">
              <a:lnSpc>
                <a:spcPct val="100000"/>
              </a:lnSpc>
              <a:spcBef>
                <a:spcPts val="480"/>
              </a:spcBef>
              <a:spcAft>
                <a:spcPts val="0"/>
              </a:spcAft>
              <a:buNone/>
            </a:pPr>
            <a:r>
              <a:rPr b="1" lang="en" sz="1000">
                <a:latin typeface="Consolas"/>
                <a:ea typeface="Consolas"/>
                <a:cs typeface="Consolas"/>
                <a:sym typeface="Consolas"/>
              </a:rPr>
              <a:t>{</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0" lvl="0" marL="0" marR="0" rtl="0" algn="l">
              <a:lnSpc>
                <a:spcPct val="100000"/>
              </a:lnSpc>
              <a:spcBef>
                <a:spcPts val="480"/>
              </a:spcBef>
              <a:spcAft>
                <a:spcPts val="0"/>
              </a:spcAft>
              <a:buNone/>
            </a:pPr>
            <a:r>
              <a:rPr b="1" lang="en" sz="1000">
                <a:latin typeface="Consolas"/>
                <a:ea typeface="Consolas"/>
                <a:cs typeface="Consolas"/>
                <a:sym typeface="Consolas"/>
              </a:rPr>
              <a:t>    type: "TextField",</a:t>
            </a:r>
          </a:p>
          <a:p>
            <a:pPr indent="0" lvl="0" marL="0" marR="0" rtl="0" algn="l">
              <a:lnSpc>
                <a:spcPct val="100000"/>
              </a:lnSpc>
              <a:spcBef>
                <a:spcPts val="480"/>
              </a:spcBef>
              <a:spcAft>
                <a:spcPts val="0"/>
              </a:spcAft>
              <a:buNone/>
            </a:pPr>
            <a:r>
              <a:rPr b="1" lang="en" sz="1000">
                <a:latin typeface="Consolas"/>
                <a:ea typeface="Consolas"/>
                <a:cs typeface="Consolas"/>
                <a:sym typeface="Consolas"/>
              </a:rPr>
              <a:t>    value: {</a:t>
            </a:r>
          </a:p>
          <a:p>
            <a:pPr indent="0" lvl="0" marL="0" marR="0" rtl="0" algn="l">
              <a:lnSpc>
                <a:spcPct val="100000"/>
              </a:lnSpc>
              <a:spcBef>
                <a:spcPts val="480"/>
              </a:spcBef>
              <a:spcAft>
                <a:spcPts val="0"/>
              </a:spcAft>
              <a:buNone/>
            </a:pPr>
            <a:r>
              <a:rPr b="1" lang="en" sz="1000">
                <a:latin typeface="Consolas"/>
                <a:ea typeface="Consolas"/>
                <a:cs typeface="Consolas"/>
                <a:sym typeface="Consolas"/>
              </a:rPr>
              <a:t>      label: "Last",</a:t>
            </a:r>
          </a:p>
          <a:p>
            <a:pPr indent="0" lvl="0" marL="0" marR="0" rtl="0" algn="l">
              <a:lnSpc>
                <a:spcPct val="100000"/>
              </a:lnSpc>
              <a:spcBef>
                <a:spcPts val="480"/>
              </a:spcBef>
              <a:spcAft>
                <a:spcPts val="0"/>
              </a:spcAft>
              <a:buNone/>
            </a:pPr>
            <a:r>
              <a:rPr b="1" lang="en" sz="1000">
                <a:latin typeface="Consolas"/>
                <a:ea typeface="Consolas"/>
                <a:cs typeface="Consolas"/>
                <a:sym typeface="Consolas"/>
              </a:rPr>
              <a:t>      value: "Doe",</a:t>
            </a:r>
          </a:p>
          <a:p>
            <a:pPr indent="0" lvl="0" marL="0" marR="0" rtl="0" algn="l">
              <a:lnSpc>
                <a:spcPct val="100000"/>
              </a:lnSpc>
              <a:spcBef>
                <a:spcPts val="480"/>
              </a:spcBef>
              <a:spcAft>
                <a:spcPts val="0"/>
              </a:spcAft>
              <a:buNone/>
            </a:pPr>
            <a:r>
              <a:rPr b="1" lang="en" sz="1000">
                <a:latin typeface="Consolas"/>
                <a:ea typeface="Consolas"/>
                <a:cs typeface="Consolas"/>
                <a:sym typeface="Consolas"/>
              </a:rPr>
              <a:t>      saveInto: last</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69850" lvl="0" marL="0" marR="0" rtl="0" algn="l">
              <a:lnSpc>
                <a:spcPct val="100000"/>
              </a:lnSpc>
              <a:spcBef>
                <a:spcPts val="480"/>
              </a:spcBef>
              <a:spcAft>
                <a:spcPts val="0"/>
              </a:spcAft>
              <a:buClr>
                <a:srgbClr val="000000"/>
              </a:buClr>
              <a:buSzPct val="110000"/>
              <a:buFont typeface="Arial"/>
              <a:buNone/>
            </a:pPr>
            <a:r>
              <a:rPr b="1" lang="en" sz="1000">
                <a:latin typeface="Consolas"/>
                <a:ea typeface="Consolas"/>
                <a:cs typeface="Consolas"/>
                <a:sym typeface="Consolas"/>
              </a:rPr>
              <a:t>    type: "TextField",</a:t>
            </a:r>
          </a:p>
          <a:p>
            <a:pPr indent="-69850" lvl="0" marL="0" marR="0" rtl="0" algn="l">
              <a:lnSpc>
                <a:spcPct val="100000"/>
              </a:lnSpc>
              <a:spcBef>
                <a:spcPts val="480"/>
              </a:spcBef>
              <a:spcAft>
                <a:spcPts val="0"/>
              </a:spcAft>
              <a:buClr>
                <a:srgbClr val="000000"/>
              </a:buClr>
              <a:buSzPct val="110000"/>
              <a:buFont typeface="Arial"/>
              <a:buNone/>
            </a:pPr>
            <a:r>
              <a:rPr b="1" lang="en" sz="1000">
                <a:latin typeface="Consolas"/>
                <a:ea typeface="Consolas"/>
                <a:cs typeface="Consolas"/>
                <a:sym typeface="Consolas"/>
              </a:rPr>
              <a:t>    value: {</a:t>
            </a:r>
          </a:p>
          <a:p>
            <a:pPr indent="-69850" lvl="0" marL="0" marR="0" rtl="0" algn="l">
              <a:lnSpc>
                <a:spcPct val="100000"/>
              </a:lnSpc>
              <a:spcBef>
                <a:spcPts val="480"/>
              </a:spcBef>
              <a:spcAft>
                <a:spcPts val="0"/>
              </a:spcAft>
              <a:buClr>
                <a:srgbClr val="000000"/>
              </a:buClr>
              <a:buSzPct val="110000"/>
              <a:buFont typeface="Arial"/>
              <a:buNone/>
            </a:pPr>
            <a:r>
              <a:rPr b="1" lang="en" sz="1000">
                <a:latin typeface="Consolas"/>
                <a:ea typeface="Consolas"/>
                <a:cs typeface="Consolas"/>
                <a:sym typeface="Consolas"/>
              </a:rPr>
              <a:t>      label: "Username",</a:t>
            </a:r>
          </a:p>
          <a:p>
            <a:pPr indent="-69850" lvl="0" marL="0" marR="0" rtl="0" algn="l">
              <a:lnSpc>
                <a:spcPct val="100000"/>
              </a:lnSpc>
              <a:spcBef>
                <a:spcPts val="480"/>
              </a:spcBef>
              <a:spcAft>
                <a:spcPts val="0"/>
              </a:spcAft>
              <a:buClr>
                <a:srgbClr val="000000"/>
              </a:buClr>
              <a:buSzPct val="110000"/>
              <a:buFont typeface="Arial"/>
              <a:buNone/>
            </a:pPr>
            <a:r>
              <a:rPr b="1" lang="en" sz="1000">
                <a:latin typeface="Consolas"/>
                <a:ea typeface="Consolas"/>
                <a:cs typeface="Consolas"/>
                <a:sym typeface="Consolas"/>
              </a:rPr>
              <a:t>      value: "john.doe",</a:t>
            </a:r>
          </a:p>
          <a:p>
            <a:pPr indent="0" lvl="0" marL="0" marR="0" rtl="0" algn="l">
              <a:lnSpc>
                <a:spcPct val="100000"/>
              </a:lnSpc>
              <a:spcBef>
                <a:spcPts val="480"/>
              </a:spcBef>
              <a:spcAft>
                <a:spcPts val="0"/>
              </a:spcAft>
              <a:buNone/>
            </a:pPr>
            <a:r>
              <a:rPr b="1" lang="en" sz="1000">
                <a:latin typeface="Consolas"/>
                <a:ea typeface="Consolas"/>
                <a:cs typeface="Consolas"/>
                <a:sym typeface="Consolas"/>
              </a:rPr>
              <a:t>      readOnly: true</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0" lvl="0" marL="0" marR="0" rtl="0" algn="l">
              <a:lnSpc>
                <a:spcPct val="100000"/>
              </a:lnSpc>
              <a:spcBef>
                <a:spcPts val="480"/>
              </a:spcBef>
              <a:spcAft>
                <a:spcPts val="0"/>
              </a:spcAft>
              <a:buNone/>
            </a:pPr>
            <a:r>
              <a:rPr b="1" lang="en" sz="1000">
                <a:latin typeface="Consolas"/>
                <a:ea typeface="Consolas"/>
                <a:cs typeface="Consolas"/>
                <a:sym typeface="Consolas"/>
              </a:rPr>
              <a:t>  }</a:t>
            </a:r>
          </a:p>
          <a:p>
            <a:pPr indent="0" lvl="0" marL="0" marR="0" rtl="0" algn="l">
              <a:lnSpc>
                <a:spcPct val="100000"/>
              </a:lnSpc>
              <a:spcBef>
                <a:spcPts val="480"/>
              </a:spcBef>
              <a:spcAft>
                <a:spcPts val="0"/>
              </a:spcAft>
              <a:buNone/>
            </a:pPr>
            <a:r>
              <a:rPr b="1" lang="en" sz="1000">
                <a:latin typeface="Consolas"/>
                <a:ea typeface="Consolas"/>
                <a:cs typeface="Consolas"/>
                <a:sym typeface="Consolas"/>
              </a:rPr>
              <a:t>}</a:t>
            </a:r>
          </a:p>
        </p:txBody>
      </p:sp>
      <p:sp>
        <p:nvSpPr>
          <p:cNvPr id="535" name="Shape 535"/>
          <p:cNvSpPr txBox="1"/>
          <p:nvPr>
            <p:ph idx="1" type="body"/>
          </p:nvPr>
        </p:nvSpPr>
        <p:spPr>
          <a:xfrm>
            <a:off x="1631475" y="754075"/>
            <a:ext cx="3342000" cy="3849000"/>
          </a:xfrm>
          <a:prstGeom prst="rect">
            <a:avLst/>
          </a:prstGeom>
          <a:solidFill>
            <a:srgbClr val="F3F3F3"/>
          </a:solidFill>
        </p:spPr>
        <p:txBody>
          <a:bodyPr anchorCtr="0" anchor="ctr" bIns="91425" lIns="91425" rIns="91425" tIns="91425">
            <a:noAutofit/>
          </a:bodyPr>
          <a:lstStyle/>
          <a:p>
            <a:pPr indent="0" lvl="0" marL="0" rtl="0">
              <a:spcBef>
                <a:spcPts val="0"/>
              </a:spcBef>
              <a:buNone/>
            </a:pPr>
            <a:r>
              <a:rPr b="1" lang="en" sz="1000">
                <a:latin typeface="Consolas"/>
                <a:ea typeface="Consolas"/>
                <a:cs typeface="Consolas"/>
                <a:sym typeface="Consolas"/>
              </a:rPr>
              <a:t>first</a:t>
            </a:r>
            <a:r>
              <a:rPr lang="en" sz="1000">
                <a:latin typeface="Consolas"/>
                <a:ea typeface="Consolas"/>
                <a:cs typeface="Consolas"/>
                <a:sym typeface="Consolas"/>
              </a:rPr>
              <a:t>: "John",</a:t>
            </a:r>
          </a:p>
          <a:p>
            <a:pPr indent="0" lvl="0" marL="0" rtl="0">
              <a:spcBef>
                <a:spcPts val="0"/>
              </a:spcBef>
              <a:buNone/>
            </a:pPr>
            <a:r>
              <a:rPr b="1" lang="en" sz="1000">
                <a:latin typeface="Consolas"/>
                <a:ea typeface="Consolas"/>
                <a:cs typeface="Consolas"/>
                <a:sym typeface="Consolas"/>
              </a:rPr>
              <a:t>last</a:t>
            </a:r>
            <a:r>
              <a:rPr lang="en" sz="1000">
                <a:latin typeface="Consolas"/>
                <a:ea typeface="Consolas"/>
                <a:cs typeface="Consolas"/>
                <a:sym typeface="Consolas"/>
              </a:rPr>
              <a:t>: "Doe",</a:t>
            </a:r>
          </a:p>
          <a:p>
            <a:pPr indent="0" lvl="0" marL="0" rtl="0">
              <a:spcBef>
                <a:spcPts val="0"/>
              </a:spcBef>
              <a:buNone/>
            </a:pPr>
            <a:r>
              <a:rPr lang="en" sz="1000">
                <a:latin typeface="Consolas"/>
                <a:ea typeface="Consolas"/>
                <a:cs typeface="Consolas"/>
                <a:sym typeface="Consolas"/>
              </a:rPr>
              <a:t>with(</a:t>
            </a:r>
          </a:p>
          <a:p>
            <a:pPr indent="0" lvl="0" marL="0" rtl="0">
              <a:spcBef>
                <a:spcPts val="0"/>
              </a:spcBef>
              <a:buNone/>
            </a:pPr>
            <a:r>
              <a:rPr b="1" lang="en" sz="1000">
                <a:latin typeface="Consolas"/>
                <a:ea typeface="Consolas"/>
                <a:cs typeface="Consolas"/>
                <a:sym typeface="Consolas"/>
              </a:rPr>
              <a:t>  username</a:t>
            </a:r>
            <a:r>
              <a:rPr lang="en" sz="1000">
                <a:latin typeface="Consolas"/>
                <a:ea typeface="Consolas"/>
                <a:cs typeface="Consolas"/>
                <a:sym typeface="Consolas"/>
              </a:rPr>
              <a:t>: lower(concat(</a:t>
            </a:r>
            <a:r>
              <a:rPr b="1" lang="en" sz="1000">
                <a:latin typeface="Consolas"/>
                <a:ea typeface="Consolas"/>
                <a:cs typeface="Consolas"/>
                <a:sym typeface="Consolas"/>
              </a:rPr>
              <a:t>first</a:t>
            </a:r>
            <a:r>
              <a:rPr lang="en" sz="1000">
                <a:latin typeface="Consolas"/>
                <a:ea typeface="Consolas"/>
                <a:cs typeface="Consolas"/>
                <a:sym typeface="Consolas"/>
              </a:rPr>
              <a:t>, ".", </a:t>
            </a:r>
            <a:r>
              <a:rPr b="1" lang="en" sz="1000">
                <a:latin typeface="Consolas"/>
                <a:ea typeface="Consolas"/>
                <a:cs typeface="Consolas"/>
                <a:sym typeface="Consolas"/>
              </a:rPr>
              <a:t>last</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a:t>
            </a:r>
          </a:p>
          <a:p>
            <a:pPr indent="0" lvl="0" marL="0" rtl="0">
              <a:spcBef>
                <a:spcPts val="0"/>
              </a:spcBef>
              <a:buNone/>
            </a:pPr>
            <a:r>
              <a:rPr lang="en" sz="1000">
                <a:latin typeface="Consolas"/>
                <a:ea typeface="Consolas"/>
                <a:cs typeface="Consolas"/>
                <a:sym typeface="Consolas"/>
              </a:rPr>
              <a:t>    …,</a:t>
            </a:r>
          </a:p>
          <a:p>
            <a:pPr indent="0" lvl="0" marL="0" rtl="0">
              <a:spcBef>
                <a:spcPts val="0"/>
              </a:spcBef>
              <a:buNone/>
            </a:pPr>
            <a:r>
              <a:rPr lang="en" sz="1000">
                <a:latin typeface="Consolas"/>
                <a:ea typeface="Consolas"/>
                <a:cs typeface="Consolas"/>
                <a:sym typeface="Consolas"/>
              </a:rPr>
              <a:t>    textField(</a:t>
            </a:r>
          </a:p>
          <a:p>
            <a:pPr indent="0" lvl="0" marL="0" rtl="0">
              <a:spcBef>
                <a:spcPts val="0"/>
              </a:spcBef>
              <a:buNone/>
            </a:pPr>
            <a:r>
              <a:rPr lang="en" sz="1000">
                <a:latin typeface="Consolas"/>
                <a:ea typeface="Consolas"/>
                <a:cs typeface="Consolas"/>
                <a:sym typeface="Consolas"/>
              </a:rPr>
              <a:t>      label: "Last",</a:t>
            </a:r>
          </a:p>
          <a:p>
            <a:pPr indent="0" lvl="0" marL="0" rtl="0">
              <a:spcBef>
                <a:spcPts val="0"/>
              </a:spcBef>
              <a:buNone/>
            </a:pPr>
            <a:r>
              <a:rPr lang="en" sz="1000">
                <a:latin typeface="Consolas"/>
                <a:ea typeface="Consolas"/>
                <a:cs typeface="Consolas"/>
                <a:sym typeface="Consolas"/>
              </a:rPr>
              <a:t>      value: </a:t>
            </a:r>
            <a:r>
              <a:rPr b="1" lang="en" sz="1000">
                <a:latin typeface="Consolas"/>
                <a:ea typeface="Consolas"/>
                <a:cs typeface="Consolas"/>
                <a:sym typeface="Consolas"/>
              </a:rPr>
              <a:t>last</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saveInto: </a:t>
            </a:r>
            <a:r>
              <a:rPr b="1" lang="en" sz="1000">
                <a:latin typeface="Consolas"/>
                <a:ea typeface="Consolas"/>
                <a:cs typeface="Consolas"/>
                <a:sym typeface="Consolas"/>
              </a:rPr>
              <a:t>last</a:t>
            </a:r>
          </a:p>
          <a:p>
            <a:pPr indent="0" lvl="0" marL="0" rtl="0">
              <a:spcBef>
                <a:spcPts val="0"/>
              </a:spcBef>
              <a:buNone/>
            </a:pPr>
            <a:r>
              <a:rPr b="1" lang="en" sz="1000">
                <a:latin typeface="Consolas"/>
                <a:ea typeface="Consolas"/>
                <a:cs typeface="Consolas"/>
                <a:sym typeface="Consolas"/>
              </a:rPr>
              <a:t>    </a:t>
            </a:r>
            <a:r>
              <a:rPr lang="en" sz="1000">
                <a:latin typeface="Consolas"/>
                <a:ea typeface="Consolas"/>
                <a:cs typeface="Consolas"/>
                <a:sym typeface="Consolas"/>
              </a:rPr>
              <a:t>),</a:t>
            </a:r>
          </a:p>
          <a:p>
            <a:pPr indent="-69850" lvl="0" marL="0" rtl="0">
              <a:spcBef>
                <a:spcPts val="0"/>
              </a:spcBef>
              <a:buClr>
                <a:schemeClr val="dk1"/>
              </a:buClr>
              <a:buSzPct val="110000"/>
              <a:buFont typeface="Arial"/>
              <a:buNone/>
            </a:pPr>
            <a:r>
              <a:rPr lang="en" sz="1000">
                <a:latin typeface="Consolas"/>
                <a:ea typeface="Consolas"/>
                <a:cs typeface="Consolas"/>
                <a:sym typeface="Consolas"/>
              </a:rPr>
              <a:t>    textField(</a:t>
            </a:r>
          </a:p>
          <a:p>
            <a:pPr indent="-69850" lvl="0" marL="0" rtl="0">
              <a:spcBef>
                <a:spcPts val="0"/>
              </a:spcBef>
              <a:buClr>
                <a:schemeClr val="dk1"/>
              </a:buClr>
              <a:buSzPct val="110000"/>
              <a:buFont typeface="Arial"/>
              <a:buNone/>
            </a:pPr>
            <a:r>
              <a:rPr lang="en" sz="1000">
                <a:latin typeface="Consolas"/>
                <a:ea typeface="Consolas"/>
                <a:cs typeface="Consolas"/>
                <a:sym typeface="Consolas"/>
              </a:rPr>
              <a:t>      label: "Username",</a:t>
            </a:r>
          </a:p>
          <a:p>
            <a:pPr indent="-69850" lvl="0" marL="0" rtl="0">
              <a:spcBef>
                <a:spcPts val="0"/>
              </a:spcBef>
              <a:buClr>
                <a:schemeClr val="dk1"/>
              </a:buClr>
              <a:buSzPct val="110000"/>
              <a:buFont typeface="Arial"/>
              <a:buNone/>
            </a:pPr>
            <a:r>
              <a:rPr lang="en" sz="1000">
                <a:latin typeface="Consolas"/>
                <a:ea typeface="Consolas"/>
                <a:cs typeface="Consolas"/>
                <a:sym typeface="Consolas"/>
              </a:rPr>
              <a:t>      value: </a:t>
            </a:r>
            <a:r>
              <a:rPr b="1" lang="en" sz="1000">
                <a:latin typeface="Consolas"/>
                <a:ea typeface="Consolas"/>
                <a:cs typeface="Consolas"/>
                <a:sym typeface="Consolas"/>
              </a:rPr>
              <a:t>username</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readOnly: true</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a:t>
            </a:r>
            <a:r>
              <a:rPr lang="en" sz="1000">
                <a:latin typeface="Consolas"/>
                <a:ea typeface="Consolas"/>
                <a:cs typeface="Consolas"/>
                <a:sym typeface="Consolas"/>
              </a:rPr>
              <a:t>),</a:t>
            </a:r>
          </a:p>
          <a:p>
            <a:pPr indent="0" lvl="0" marL="0" rtl="0">
              <a:spcBef>
                <a:spcPts val="0"/>
              </a:spcBef>
              <a:buNone/>
            </a:pPr>
            <a:r>
              <a:rPr lang="en" sz="1000">
                <a:latin typeface="Consolas"/>
                <a:ea typeface="Consolas"/>
                <a:cs typeface="Consolas"/>
                <a:sym typeface="Consolas"/>
              </a:rPr>
              <a:t>  }</a:t>
            </a:r>
          </a:p>
          <a:p>
            <a:pPr indent="0" lvl="0" marL="0" rtl="0">
              <a:spcBef>
                <a:spcPts val="0"/>
              </a:spcBef>
              <a:buNone/>
            </a:pPr>
            <a:r>
              <a:rPr lang="en" sz="1000">
                <a:latin typeface="Consolas"/>
                <a:ea typeface="Consolas"/>
                <a:cs typeface="Consolas"/>
                <a:sym typeface="Consolas"/>
              </a:rPr>
              <a:t>)</a:t>
            </a:r>
          </a:p>
        </p:txBody>
      </p:sp>
      <p:sp>
        <p:nvSpPr>
          <p:cNvPr id="536" name="Shape 536"/>
          <p:cNvSpPr/>
          <p:nvPr/>
        </p:nvSpPr>
        <p:spPr>
          <a:xfrm>
            <a:off x="6214375" y="1969600"/>
            <a:ext cx="1024200" cy="2412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7" name="Shape 537"/>
          <p:cNvSpPr/>
          <p:nvPr/>
        </p:nvSpPr>
        <p:spPr>
          <a:xfrm>
            <a:off x="1631475" y="1025950"/>
            <a:ext cx="1024200" cy="2412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8" name="Shape 538"/>
          <p:cNvSpPr/>
          <p:nvPr/>
        </p:nvSpPr>
        <p:spPr>
          <a:xfrm>
            <a:off x="6214375" y="3646000"/>
            <a:ext cx="1429200" cy="2412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9" name="Shape 539"/>
          <p:cNvSpPr/>
          <p:nvPr/>
        </p:nvSpPr>
        <p:spPr>
          <a:xfrm>
            <a:off x="4268975" y="1473325"/>
            <a:ext cx="381600" cy="1845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40" name="Shape 540"/>
          <p:cNvCxnSpPr>
            <a:stCxn id="537" idx="3"/>
            <a:endCxn id="539" idx="0"/>
          </p:cNvCxnSpPr>
          <p:nvPr/>
        </p:nvCxnSpPr>
        <p:spPr>
          <a:xfrm>
            <a:off x="2655675" y="1146550"/>
            <a:ext cx="1804200" cy="326700"/>
          </a:xfrm>
          <a:prstGeom prst="straightConnector1">
            <a:avLst/>
          </a:prstGeom>
          <a:noFill/>
          <a:ln cap="flat" cmpd="sng" w="9525">
            <a:solidFill>
              <a:schemeClr val="dk2"/>
            </a:solidFill>
            <a:prstDash val="solid"/>
            <a:round/>
            <a:headEnd len="lg" w="lg" type="none"/>
            <a:tailEnd len="lg" w="lg" type="triangle"/>
          </a:ln>
        </p:spPr>
      </p:cxnSp>
      <p:pic>
        <p:nvPicPr>
          <p:cNvPr id="541" name="Shape 541"/>
          <p:cNvPicPr preferRelativeResize="0"/>
          <p:nvPr/>
        </p:nvPicPr>
        <p:blipFill>
          <a:blip r:embed="rId3">
            <a:alphaModFix/>
          </a:blip>
          <a:stretch>
            <a:fillRect/>
          </a:stretch>
        </p:blipFill>
        <p:spPr>
          <a:xfrm>
            <a:off x="27391" y="2023566"/>
            <a:ext cx="1527886" cy="476700"/>
          </a:xfrm>
          <a:prstGeom prst="rect">
            <a:avLst/>
          </a:prstGeom>
          <a:noFill/>
          <a:ln>
            <a:noFill/>
          </a:ln>
        </p:spPr>
      </p:pic>
      <p:pic>
        <p:nvPicPr>
          <p:cNvPr id="542" name="Shape 542"/>
          <p:cNvPicPr preferRelativeResize="0"/>
          <p:nvPr/>
        </p:nvPicPr>
        <p:blipFill>
          <a:blip r:embed="rId4">
            <a:alphaModFix/>
          </a:blip>
          <a:stretch>
            <a:fillRect/>
          </a:stretch>
        </p:blipFill>
        <p:spPr>
          <a:xfrm>
            <a:off x="7833499" y="1875275"/>
            <a:ext cx="1310499" cy="624999"/>
          </a:xfrm>
          <a:prstGeom prst="rect">
            <a:avLst/>
          </a:prstGeom>
          <a:noFill/>
          <a:ln>
            <a:noFill/>
          </a:ln>
        </p:spPr>
      </p:pic>
      <p:sp>
        <p:nvSpPr>
          <p:cNvPr id="543" name="Shape 543"/>
          <p:cNvSpPr/>
          <p:nvPr/>
        </p:nvSpPr>
        <p:spPr>
          <a:xfrm>
            <a:off x="2566725" y="3524500"/>
            <a:ext cx="702000" cy="241200"/>
          </a:xfrm>
          <a:prstGeom prst="rect">
            <a:avLst/>
          </a:prstGeom>
          <a:noFill/>
          <a:ln cap="flat" cmpd="sng" w="28575">
            <a:solidFill>
              <a:srgbClr val="FF99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7" name="Shape 547"/>
        <p:cNvGrpSpPr/>
        <p:nvPr/>
      </p:nvGrpSpPr>
      <p:grpSpPr>
        <a:xfrm>
          <a:off x="0" y="0"/>
          <a:ext cx="0" cy="0"/>
          <a:chOff x="0" y="0"/>
          <a:chExt cx="0" cy="0"/>
        </a:xfrm>
      </p:grpSpPr>
      <p:pic>
        <p:nvPicPr>
          <p:cNvPr id="548" name="Shape 548"/>
          <p:cNvPicPr preferRelativeResize="0"/>
          <p:nvPr/>
        </p:nvPicPr>
        <p:blipFill>
          <a:blip r:embed="rId3">
            <a:alphaModFix/>
          </a:blip>
          <a:stretch>
            <a:fillRect/>
          </a:stretch>
        </p:blipFill>
        <p:spPr>
          <a:xfrm>
            <a:off x="6528337" y="2351499"/>
            <a:ext cx="2631974" cy="1063362"/>
          </a:xfrm>
          <a:prstGeom prst="rect">
            <a:avLst/>
          </a:prstGeom>
          <a:noFill/>
          <a:ln>
            <a:noFill/>
          </a:ln>
        </p:spPr>
      </p:pic>
      <p:sp>
        <p:nvSpPr>
          <p:cNvPr id="549" name="Shape 549"/>
          <p:cNvSpPr txBox="1"/>
          <p:nvPr>
            <p:ph type="title"/>
          </p:nvPr>
        </p:nvSpPr>
        <p:spPr>
          <a:xfrm>
            <a:off x="304800" y="205979"/>
            <a:ext cx="8539800" cy="476699"/>
          </a:xfrm>
          <a:prstGeom prst="rect">
            <a:avLst/>
          </a:prstGeom>
        </p:spPr>
        <p:txBody>
          <a:bodyPr anchorCtr="0" anchor="ctr" bIns="91425" lIns="91425" rIns="91425" tIns="91425">
            <a:noAutofit/>
          </a:bodyPr>
          <a:lstStyle/>
          <a:p>
            <a:pPr lvl="0" rtl="0">
              <a:spcBef>
                <a:spcPts val="0"/>
              </a:spcBef>
              <a:buClr>
                <a:schemeClr val="dk1"/>
              </a:buClr>
              <a:buSzPct val="39285"/>
              <a:buFont typeface="Arial"/>
              <a:buNone/>
            </a:pPr>
            <a:r>
              <a:rPr lang="en">
                <a:solidFill>
                  <a:schemeClr val="dk1"/>
                </a:solidFill>
                <a:latin typeface="Lato"/>
                <a:ea typeface="Lato"/>
                <a:cs typeface="Lato"/>
                <a:sym typeface="Lato"/>
              </a:rPr>
              <a:t>React Lifecycle: </a:t>
            </a:r>
            <a:r>
              <a:rPr lang="en">
                <a:solidFill>
                  <a:schemeClr val="dk1"/>
                </a:solidFill>
                <a:latin typeface="Lato"/>
                <a:ea typeface="Lato"/>
                <a:cs typeface="Lato"/>
                <a:sym typeface="Lato"/>
              </a:rPr>
              <a:t>Re-Render the Client</a:t>
            </a:r>
          </a:p>
        </p:txBody>
      </p:sp>
      <p:sp>
        <p:nvSpPr>
          <p:cNvPr id="550" name="Shape 550"/>
          <p:cNvSpPr txBox="1"/>
          <p:nvPr/>
        </p:nvSpPr>
        <p:spPr>
          <a:xfrm>
            <a:off x="533400" y="2608800"/>
            <a:ext cx="1217400" cy="687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Original Context</a:t>
            </a:r>
          </a:p>
        </p:txBody>
      </p:sp>
      <p:sp>
        <p:nvSpPr>
          <p:cNvPr id="551" name="Shape 551"/>
          <p:cNvSpPr txBox="1"/>
          <p:nvPr/>
        </p:nvSpPr>
        <p:spPr>
          <a:xfrm>
            <a:off x="2386100" y="2449350"/>
            <a:ext cx="1736700" cy="10068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Evaluate Expression for Context &amp; UI</a:t>
            </a:r>
          </a:p>
        </p:txBody>
      </p:sp>
      <p:sp>
        <p:nvSpPr>
          <p:cNvPr id="552" name="Shape 552"/>
          <p:cNvSpPr txBox="1"/>
          <p:nvPr/>
        </p:nvSpPr>
        <p:spPr>
          <a:xfrm>
            <a:off x="3846100" y="1509550"/>
            <a:ext cx="1347000" cy="744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Client Renders UI</a:t>
            </a:r>
          </a:p>
        </p:txBody>
      </p:sp>
      <p:sp>
        <p:nvSpPr>
          <p:cNvPr id="553" name="Shape 553"/>
          <p:cNvSpPr txBox="1"/>
          <p:nvPr/>
        </p:nvSpPr>
        <p:spPr>
          <a:xfrm>
            <a:off x="5187300" y="2545486"/>
            <a:ext cx="1447500" cy="5337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User Interacts with UI</a:t>
            </a:r>
          </a:p>
        </p:txBody>
      </p:sp>
      <p:sp>
        <p:nvSpPr>
          <p:cNvPr id="554" name="Shape 554"/>
          <p:cNvSpPr txBox="1"/>
          <p:nvPr/>
        </p:nvSpPr>
        <p:spPr>
          <a:xfrm>
            <a:off x="3987100" y="3660300"/>
            <a:ext cx="1217400" cy="687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Update Context</a:t>
            </a:r>
          </a:p>
        </p:txBody>
      </p:sp>
      <p:sp>
        <p:nvSpPr>
          <p:cNvPr id="555" name="Shape 555"/>
          <p:cNvSpPr/>
          <p:nvPr/>
        </p:nvSpPr>
        <p:spPr>
          <a:xfrm flipH="1" rot="10800000">
            <a:off x="1750800" y="2774025"/>
            <a:ext cx="7800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6" name="Shape 556"/>
          <p:cNvSpPr/>
          <p:nvPr/>
        </p:nvSpPr>
        <p:spPr>
          <a:xfrm>
            <a:off x="3166150" y="1663600"/>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557" name="Shape 557"/>
          <p:cNvPicPr preferRelativeResize="0"/>
          <p:nvPr/>
        </p:nvPicPr>
        <p:blipFill>
          <a:blip r:embed="rId4">
            <a:alphaModFix/>
          </a:blip>
          <a:stretch>
            <a:fillRect/>
          </a:stretch>
        </p:blipFill>
        <p:spPr>
          <a:xfrm>
            <a:off x="2333353" y="1463875"/>
            <a:ext cx="332545" cy="323228"/>
          </a:xfrm>
          <a:prstGeom prst="rect">
            <a:avLst/>
          </a:prstGeom>
          <a:noFill/>
          <a:ln>
            <a:noFill/>
          </a:ln>
        </p:spPr>
      </p:pic>
      <p:pic>
        <p:nvPicPr>
          <p:cNvPr id="558" name="Shape 558"/>
          <p:cNvPicPr preferRelativeResize="0"/>
          <p:nvPr/>
        </p:nvPicPr>
        <p:blipFill>
          <a:blip r:embed="rId5">
            <a:alphaModFix/>
          </a:blip>
          <a:stretch>
            <a:fillRect/>
          </a:stretch>
        </p:blipFill>
        <p:spPr>
          <a:xfrm>
            <a:off x="2103400" y="1506806"/>
            <a:ext cx="229950" cy="237365"/>
          </a:xfrm>
          <a:prstGeom prst="rect">
            <a:avLst/>
          </a:prstGeom>
          <a:noFill/>
          <a:ln>
            <a:noFill/>
          </a:ln>
        </p:spPr>
      </p:pic>
      <p:pic>
        <p:nvPicPr>
          <p:cNvPr id="559" name="Shape 559"/>
          <p:cNvPicPr preferRelativeResize="0"/>
          <p:nvPr/>
        </p:nvPicPr>
        <p:blipFill>
          <a:blip r:embed="rId6">
            <a:alphaModFix/>
          </a:blip>
          <a:stretch>
            <a:fillRect/>
          </a:stretch>
        </p:blipFill>
        <p:spPr>
          <a:xfrm>
            <a:off x="2913604" y="1477982"/>
            <a:ext cx="273794" cy="285226"/>
          </a:xfrm>
          <a:prstGeom prst="rect">
            <a:avLst/>
          </a:prstGeom>
          <a:noFill/>
          <a:ln>
            <a:noFill/>
          </a:ln>
        </p:spPr>
      </p:pic>
      <p:pic>
        <p:nvPicPr>
          <p:cNvPr id="560" name="Shape 560"/>
          <p:cNvPicPr preferRelativeResize="0"/>
          <p:nvPr/>
        </p:nvPicPr>
        <p:blipFill>
          <a:blip r:embed="rId7">
            <a:alphaModFix/>
          </a:blip>
          <a:stretch>
            <a:fillRect/>
          </a:stretch>
        </p:blipFill>
        <p:spPr>
          <a:xfrm flipH="1">
            <a:off x="2661713" y="1810022"/>
            <a:ext cx="230434" cy="272727"/>
          </a:xfrm>
          <a:prstGeom prst="rect">
            <a:avLst/>
          </a:prstGeom>
          <a:noFill/>
          <a:ln>
            <a:noFill/>
          </a:ln>
        </p:spPr>
      </p:pic>
      <p:pic>
        <p:nvPicPr>
          <p:cNvPr descr="Shape.png" id="561" name="Shape 561"/>
          <p:cNvPicPr preferRelativeResize="0"/>
          <p:nvPr/>
        </p:nvPicPr>
        <p:blipFill>
          <a:blip r:embed="rId8">
            <a:alphaModFix/>
          </a:blip>
          <a:stretch>
            <a:fillRect/>
          </a:stretch>
        </p:blipFill>
        <p:spPr>
          <a:xfrm>
            <a:off x="2396105" y="1797514"/>
            <a:ext cx="228909" cy="272447"/>
          </a:xfrm>
          <a:prstGeom prst="rect">
            <a:avLst/>
          </a:prstGeom>
          <a:noFill/>
          <a:ln>
            <a:noFill/>
          </a:ln>
        </p:spPr>
      </p:pic>
      <p:sp>
        <p:nvSpPr>
          <p:cNvPr id="562" name="Shape 562"/>
          <p:cNvSpPr/>
          <p:nvPr/>
        </p:nvSpPr>
        <p:spPr>
          <a:xfrm rot="5400000">
            <a:off x="5349550" y="1722963"/>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3" name="Shape 563"/>
          <p:cNvSpPr/>
          <p:nvPr/>
        </p:nvSpPr>
        <p:spPr>
          <a:xfrm rot="10800000">
            <a:off x="5290900" y="3368851"/>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4" name="Shape 564"/>
          <p:cNvSpPr/>
          <p:nvPr/>
        </p:nvSpPr>
        <p:spPr>
          <a:xfrm rot="-5400000">
            <a:off x="3115250" y="3368851"/>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5" name="Shape 565"/>
          <p:cNvSpPr txBox="1"/>
          <p:nvPr/>
        </p:nvSpPr>
        <p:spPr>
          <a:xfrm>
            <a:off x="168900" y="3232175"/>
            <a:ext cx="2209500" cy="687900"/>
          </a:xfrm>
          <a:prstGeom prst="rect">
            <a:avLst/>
          </a:prstGeom>
          <a:noFill/>
          <a:ln cap="flat" cmpd="sng" w="9525">
            <a:solidFill>
              <a:srgbClr val="CCCCCC"/>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200">
                <a:solidFill>
                  <a:srgbClr val="0070C0"/>
                </a:solidFill>
                <a:latin typeface="Courier New"/>
                <a:ea typeface="Courier New"/>
                <a:cs typeface="Courier New"/>
                <a:sym typeface="Courier New"/>
              </a:rPr>
              <a:t>first: "John"</a:t>
            </a:r>
          </a:p>
          <a:p>
            <a:pPr lvl="0" rtl="0">
              <a:spcBef>
                <a:spcPts val="0"/>
              </a:spcBef>
              <a:buNone/>
            </a:pPr>
            <a:r>
              <a:rPr lang="en" sz="1200">
                <a:solidFill>
                  <a:srgbClr val="0070C0"/>
                </a:solidFill>
                <a:latin typeface="Courier New"/>
                <a:ea typeface="Courier New"/>
                <a:cs typeface="Courier New"/>
                <a:sym typeface="Courier New"/>
              </a:rPr>
              <a:t>last: "Smith"</a:t>
            </a:r>
          </a:p>
          <a:p>
            <a:pPr lvl="0" rtl="0">
              <a:spcBef>
                <a:spcPts val="0"/>
              </a:spcBef>
              <a:buNone/>
            </a:pPr>
            <a:r>
              <a:rPr lang="en" sz="1200">
                <a:solidFill>
                  <a:srgbClr val="0070C0"/>
                </a:solidFill>
                <a:latin typeface="Courier New"/>
                <a:ea typeface="Courier New"/>
                <a:cs typeface="Courier New"/>
                <a:sym typeface="Courier New"/>
              </a:rPr>
              <a:t>username: "john.smith"</a:t>
            </a:r>
          </a:p>
        </p:txBody>
      </p:sp>
      <p:sp>
        <p:nvSpPr>
          <p:cNvPr id="566" name="Shape 566"/>
          <p:cNvSpPr txBox="1"/>
          <p:nvPr/>
        </p:nvSpPr>
        <p:spPr>
          <a:xfrm>
            <a:off x="3987100" y="4323750"/>
            <a:ext cx="1217400" cy="368400"/>
          </a:xfrm>
          <a:prstGeom prst="rect">
            <a:avLst/>
          </a:prstGeom>
          <a:noFill/>
          <a:ln cap="flat" cmpd="sng" w="9525">
            <a:solidFill>
              <a:srgbClr val="CCCCCC"/>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200">
                <a:solidFill>
                  <a:srgbClr val="0070C0"/>
                </a:solidFill>
                <a:latin typeface="Courier New"/>
                <a:ea typeface="Courier New"/>
                <a:cs typeface="Courier New"/>
                <a:sym typeface="Courier New"/>
              </a:rPr>
              <a:t>last: "Doe"</a:t>
            </a:r>
          </a:p>
        </p:txBody>
      </p:sp>
      <p:sp>
        <p:nvSpPr>
          <p:cNvPr id="567" name="Shape 567"/>
          <p:cNvSpPr/>
          <p:nvPr/>
        </p:nvSpPr>
        <p:spPr>
          <a:xfrm>
            <a:off x="-313650" y="682675"/>
            <a:ext cx="2343600" cy="26139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sp>
        <p:nvSpPr>
          <p:cNvPr id="568" name="Shape 568"/>
          <p:cNvSpPr/>
          <p:nvPr/>
        </p:nvSpPr>
        <p:spPr>
          <a:xfrm>
            <a:off x="-313500" y="3296700"/>
            <a:ext cx="3319500" cy="14895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sp>
        <p:nvSpPr>
          <p:cNvPr id="569" name="Shape 569"/>
          <p:cNvSpPr/>
          <p:nvPr/>
        </p:nvSpPr>
        <p:spPr>
          <a:xfrm>
            <a:off x="5193250" y="1679325"/>
            <a:ext cx="3950700" cy="24747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sp>
        <p:nvSpPr>
          <p:cNvPr id="570" name="Shape 570"/>
          <p:cNvSpPr/>
          <p:nvPr/>
        </p:nvSpPr>
        <p:spPr>
          <a:xfrm>
            <a:off x="2029950" y="2698200"/>
            <a:ext cx="500700" cy="5985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sp>
        <p:nvSpPr>
          <p:cNvPr id="571" name="Shape 571"/>
          <p:cNvSpPr/>
          <p:nvPr/>
        </p:nvSpPr>
        <p:spPr>
          <a:xfrm>
            <a:off x="3006000" y="3296700"/>
            <a:ext cx="2274000" cy="1432500"/>
          </a:xfrm>
          <a:prstGeom prst="rect">
            <a:avLst/>
          </a:prstGeom>
          <a:solidFill>
            <a:srgbClr val="FFFFFF">
              <a:alpha val="71240"/>
            </a:srgbClr>
          </a:solidFill>
          <a:ln>
            <a:noFill/>
          </a:ln>
        </p:spPr>
        <p:txBody>
          <a:bodyPr anchorCtr="0" anchor="ctr" bIns="91425" lIns="91425" rIns="91425" tIns="91425">
            <a:noAutofit/>
          </a:bodyPr>
          <a:lstStyle/>
          <a:p>
            <a:pPr lvl="0" rtl="0">
              <a:spcBef>
                <a:spcPts val="0"/>
              </a:spcBef>
              <a:buNone/>
            </a:pPr>
            <a:r>
              <a:t/>
            </a:r>
            <a:endParaRPr/>
          </a:p>
        </p:txBody>
      </p:sp>
      <p:pic>
        <p:nvPicPr>
          <p:cNvPr id="572" name="Shape 572"/>
          <p:cNvPicPr preferRelativeResize="0"/>
          <p:nvPr/>
        </p:nvPicPr>
        <p:blipFill>
          <a:blip r:embed="rId9">
            <a:alphaModFix/>
          </a:blip>
          <a:stretch>
            <a:fillRect/>
          </a:stretch>
        </p:blipFill>
        <p:spPr>
          <a:xfrm>
            <a:off x="3401425" y="530299"/>
            <a:ext cx="2631974" cy="1085974"/>
          </a:xfrm>
          <a:prstGeom prst="rect">
            <a:avLst/>
          </a:prstGeom>
          <a:noFill/>
          <a:ln>
            <a:noFill/>
          </a:ln>
        </p:spPr>
      </p:pic>
      <p:pic>
        <p:nvPicPr>
          <p:cNvPr id="573" name="Shape 573"/>
          <p:cNvPicPr preferRelativeResize="0"/>
          <p:nvPr/>
        </p:nvPicPr>
        <p:blipFill>
          <a:blip r:embed="rId10">
            <a:alphaModFix/>
          </a:blip>
          <a:stretch>
            <a:fillRect/>
          </a:stretch>
        </p:blipFill>
        <p:spPr>
          <a:xfrm>
            <a:off x="2666776" y="1495251"/>
            <a:ext cx="228925" cy="25068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7" name="Shape 577"/>
        <p:cNvGrpSpPr/>
        <p:nvPr/>
      </p:nvGrpSpPr>
      <p:grpSpPr>
        <a:xfrm>
          <a:off x="0" y="0"/>
          <a:ext cx="0" cy="0"/>
          <a:chOff x="0" y="0"/>
          <a:chExt cx="0" cy="0"/>
        </a:xfrm>
      </p:grpSpPr>
      <p:sp>
        <p:nvSpPr>
          <p:cNvPr id="578" name="Shape 578"/>
          <p:cNvSpPr txBox="1"/>
          <p:nvPr>
            <p:ph idx="1" type="body"/>
          </p:nvPr>
        </p:nvSpPr>
        <p:spPr>
          <a:xfrm>
            <a:off x="1604375" y="789450"/>
            <a:ext cx="2368500" cy="3858900"/>
          </a:xfrm>
          <a:prstGeom prst="rect">
            <a:avLst/>
          </a:prstGeom>
          <a:solidFill>
            <a:srgbClr val="F3F3F3"/>
          </a:solidFill>
        </p:spPr>
        <p:txBody>
          <a:bodyPr anchorCtr="0" anchor="ctr" bIns="91425" lIns="91425" rIns="91425" tIns="91425">
            <a:noAutofit/>
          </a:bodyPr>
          <a:lstStyle/>
          <a:p>
            <a:pPr indent="0" lvl="0" marL="0" rtl="0">
              <a:spcBef>
                <a:spcPts val="0"/>
              </a:spcBef>
              <a:buNone/>
            </a:pPr>
            <a:r>
              <a:rPr b="1" lang="en" sz="1000">
                <a:latin typeface="Consolas"/>
                <a:ea typeface="Consolas"/>
                <a:cs typeface="Consolas"/>
                <a:sym typeface="Consolas"/>
              </a:rPr>
              <a:t>{</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type: "TextField",</a:t>
            </a:r>
          </a:p>
          <a:p>
            <a:pPr indent="0" lvl="0" marL="0" rtl="0">
              <a:spcBef>
                <a:spcPts val="0"/>
              </a:spcBef>
              <a:buNone/>
            </a:pPr>
            <a:r>
              <a:rPr b="1" lang="en" sz="1000">
                <a:latin typeface="Consolas"/>
                <a:ea typeface="Consolas"/>
                <a:cs typeface="Consolas"/>
                <a:sym typeface="Consolas"/>
              </a:rPr>
              <a:t>    value: {</a:t>
            </a:r>
          </a:p>
          <a:p>
            <a:pPr indent="0" lvl="0" marL="0" rtl="0">
              <a:spcBef>
                <a:spcPts val="0"/>
              </a:spcBef>
              <a:buNone/>
            </a:pPr>
            <a:r>
              <a:rPr b="1" lang="en" sz="1000">
                <a:latin typeface="Consolas"/>
                <a:ea typeface="Consolas"/>
                <a:cs typeface="Consolas"/>
                <a:sym typeface="Consolas"/>
              </a:rPr>
              <a:t>      label: "Last",</a:t>
            </a:r>
          </a:p>
          <a:p>
            <a:pPr indent="0" lvl="0" marL="0" rtl="0">
              <a:spcBef>
                <a:spcPts val="0"/>
              </a:spcBef>
              <a:buNone/>
            </a:pPr>
            <a:r>
              <a:rPr b="1" lang="en" sz="1000">
                <a:latin typeface="Consolas"/>
                <a:ea typeface="Consolas"/>
                <a:cs typeface="Consolas"/>
                <a:sym typeface="Consolas"/>
              </a:rPr>
              <a:t>      value: "Smith",</a:t>
            </a:r>
          </a:p>
          <a:p>
            <a:pPr indent="0" lvl="0" marL="0" rtl="0">
              <a:spcBef>
                <a:spcPts val="0"/>
              </a:spcBef>
              <a:buNone/>
            </a:pPr>
            <a:r>
              <a:rPr b="1" lang="en" sz="1000">
                <a:latin typeface="Consolas"/>
                <a:ea typeface="Consolas"/>
                <a:cs typeface="Consolas"/>
                <a:sym typeface="Consolas"/>
              </a:rPr>
              <a:t>      saveInto: last</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type: "TextField",</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value: {</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label: "Username",</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value: "john.smith",</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readOnly: true</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a:t>
            </a:r>
          </a:p>
        </p:txBody>
      </p:sp>
      <p:sp>
        <p:nvSpPr>
          <p:cNvPr id="579" name="Shape 579"/>
          <p:cNvSpPr txBox="1"/>
          <p:nvPr>
            <p:ph type="title"/>
          </p:nvPr>
        </p:nvSpPr>
        <p:spPr>
          <a:xfrm>
            <a:off x="304800" y="205979"/>
            <a:ext cx="8539800" cy="476700"/>
          </a:xfrm>
          <a:prstGeom prst="rect">
            <a:avLst/>
          </a:prstGeom>
        </p:spPr>
        <p:txBody>
          <a:bodyPr anchorCtr="0" anchor="ctr" bIns="91425" lIns="91425" rIns="91425" tIns="91425">
            <a:noAutofit/>
          </a:bodyPr>
          <a:lstStyle/>
          <a:p>
            <a:pPr lvl="0">
              <a:spcBef>
                <a:spcPts val="0"/>
              </a:spcBef>
              <a:buNone/>
            </a:pPr>
            <a:r>
              <a:rPr lang="en">
                <a:solidFill>
                  <a:schemeClr val="dk1"/>
                </a:solidFill>
                <a:latin typeface="Lato"/>
                <a:ea typeface="Lato"/>
                <a:cs typeface="Lato"/>
                <a:sym typeface="Lato"/>
              </a:rPr>
              <a:t>React Lifecycle: </a:t>
            </a:r>
            <a:r>
              <a:rPr lang="en">
                <a:solidFill>
                  <a:schemeClr val="dk1"/>
                </a:solidFill>
                <a:latin typeface="Lato"/>
                <a:ea typeface="Lato"/>
                <a:cs typeface="Lato"/>
                <a:sym typeface="Lato"/>
              </a:rPr>
              <a:t>Re-Render the Client -&gt;Before</a:t>
            </a:r>
          </a:p>
        </p:txBody>
      </p:sp>
      <p:sp>
        <p:nvSpPr>
          <p:cNvPr id="580" name="Shape 580"/>
          <p:cNvSpPr txBox="1"/>
          <p:nvPr/>
        </p:nvSpPr>
        <p:spPr>
          <a:xfrm>
            <a:off x="4759575" y="1395775"/>
            <a:ext cx="2697900" cy="2286300"/>
          </a:xfrm>
          <a:prstGeom prst="rect">
            <a:avLst/>
          </a:prstGeom>
          <a:noFill/>
          <a:ln>
            <a:noFill/>
          </a:ln>
        </p:spPr>
        <p:txBody>
          <a:bodyPr anchorCtr="0" anchor="ctr" bIns="91425" lIns="91425" rIns="91425" tIns="91425">
            <a:noAutofit/>
          </a:bodyPr>
          <a:lstStyle/>
          <a:p>
            <a:pPr lvl="0" algn="ctr">
              <a:spcBef>
                <a:spcPts val="0"/>
              </a:spcBef>
              <a:buNone/>
            </a:pPr>
            <a:r>
              <a:rPr lang="en">
                <a:latin typeface="Consolas"/>
                <a:ea typeface="Consolas"/>
                <a:cs typeface="Consolas"/>
                <a:sym typeface="Consolas"/>
              </a:rPr>
              <a:t>&lt;input value="John"&gt;</a:t>
            </a:r>
          </a:p>
          <a:p>
            <a:pPr lvl="0" algn="ctr">
              <a:spcBef>
                <a:spcPts val="0"/>
              </a:spcBef>
              <a:buNone/>
            </a:pPr>
            <a:r>
              <a:t/>
            </a:r>
            <a:endParaRPr>
              <a:latin typeface="Consolas"/>
              <a:ea typeface="Consolas"/>
              <a:cs typeface="Consolas"/>
              <a:sym typeface="Consolas"/>
            </a:endParaRPr>
          </a:p>
          <a:p>
            <a:pPr lvl="0" rtl="0" algn="ctr">
              <a:spcBef>
                <a:spcPts val="0"/>
              </a:spcBef>
              <a:buClr>
                <a:srgbClr val="000000"/>
              </a:buClr>
              <a:buFont typeface="Arial"/>
              <a:buNone/>
            </a:pPr>
            <a:r>
              <a:rPr lang="en">
                <a:latin typeface="Consolas"/>
                <a:ea typeface="Consolas"/>
                <a:cs typeface="Consolas"/>
                <a:sym typeface="Consolas"/>
              </a:rPr>
              <a:t>&lt;input value="Smith"&gt;</a:t>
            </a:r>
          </a:p>
          <a:p>
            <a:pPr lvl="0" algn="ctr">
              <a:spcBef>
                <a:spcPts val="0"/>
              </a:spcBef>
              <a:buNone/>
            </a:pPr>
            <a:r>
              <a:t/>
            </a:r>
            <a:endParaRPr>
              <a:latin typeface="Consolas"/>
              <a:ea typeface="Consolas"/>
              <a:cs typeface="Consolas"/>
              <a:sym typeface="Consolas"/>
            </a:endParaRPr>
          </a:p>
          <a:p>
            <a:pPr lvl="0" algn="ctr">
              <a:spcBef>
                <a:spcPts val="0"/>
              </a:spcBef>
              <a:buNone/>
            </a:pPr>
            <a:r>
              <a:rPr lang="en">
                <a:latin typeface="Consolas"/>
                <a:ea typeface="Consolas"/>
                <a:cs typeface="Consolas"/>
                <a:sym typeface="Consolas"/>
              </a:rPr>
              <a:t>&lt;p value="john.smith"&gt;</a:t>
            </a:r>
          </a:p>
        </p:txBody>
      </p:sp>
      <p:pic>
        <p:nvPicPr>
          <p:cNvPr id="581" name="Shape 581"/>
          <p:cNvPicPr preferRelativeResize="0"/>
          <p:nvPr/>
        </p:nvPicPr>
        <p:blipFill>
          <a:blip r:embed="rId3">
            <a:alphaModFix/>
          </a:blip>
          <a:stretch>
            <a:fillRect/>
          </a:stretch>
        </p:blipFill>
        <p:spPr>
          <a:xfrm>
            <a:off x="110649" y="2226425"/>
            <a:ext cx="1310499" cy="624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5" name="Shape 585"/>
        <p:cNvGrpSpPr/>
        <p:nvPr/>
      </p:nvGrpSpPr>
      <p:grpSpPr>
        <a:xfrm>
          <a:off x="0" y="0"/>
          <a:ext cx="0" cy="0"/>
          <a:chOff x="0" y="0"/>
          <a:chExt cx="0" cy="0"/>
        </a:xfrm>
      </p:grpSpPr>
      <p:sp>
        <p:nvSpPr>
          <p:cNvPr id="586" name="Shape 586"/>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solidFill>
                  <a:schemeClr val="dk1"/>
                </a:solidFill>
                <a:latin typeface="Lato"/>
                <a:ea typeface="Lato"/>
                <a:cs typeface="Lato"/>
                <a:sym typeface="Lato"/>
              </a:rPr>
              <a:t>React Lifecycle: Re-Render the Client -&gt;Before</a:t>
            </a:r>
          </a:p>
        </p:txBody>
      </p:sp>
      <p:sp>
        <p:nvSpPr>
          <p:cNvPr id="587" name="Shape 587"/>
          <p:cNvSpPr txBox="1"/>
          <p:nvPr>
            <p:ph idx="1" type="body"/>
          </p:nvPr>
        </p:nvSpPr>
        <p:spPr>
          <a:xfrm>
            <a:off x="1604375" y="789450"/>
            <a:ext cx="2368500" cy="3858900"/>
          </a:xfrm>
          <a:prstGeom prst="rect">
            <a:avLst/>
          </a:prstGeom>
          <a:solidFill>
            <a:srgbClr val="F3F3F3"/>
          </a:solidFill>
        </p:spPr>
        <p:txBody>
          <a:bodyPr anchorCtr="0" anchor="ctr" bIns="91425" lIns="91425" rIns="91425" tIns="91425">
            <a:noAutofit/>
          </a:bodyPr>
          <a:lstStyle/>
          <a:p>
            <a:pPr indent="0" lvl="0" marL="0" rtl="0">
              <a:spcBef>
                <a:spcPts val="0"/>
              </a:spcBef>
              <a:buNone/>
            </a:pPr>
            <a:r>
              <a:rPr b="1" lang="en" sz="1000">
                <a:latin typeface="Consolas"/>
                <a:ea typeface="Consolas"/>
                <a:cs typeface="Consolas"/>
                <a:sym typeface="Consolas"/>
              </a:rPr>
              <a:t>{</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type: "TextField",</a:t>
            </a:r>
          </a:p>
          <a:p>
            <a:pPr indent="0" lvl="0" marL="0" rtl="0">
              <a:spcBef>
                <a:spcPts val="0"/>
              </a:spcBef>
              <a:buNone/>
            </a:pPr>
            <a:r>
              <a:rPr b="1" lang="en" sz="1000">
                <a:latin typeface="Consolas"/>
                <a:ea typeface="Consolas"/>
                <a:cs typeface="Consolas"/>
                <a:sym typeface="Consolas"/>
              </a:rPr>
              <a:t>    value: {</a:t>
            </a:r>
          </a:p>
          <a:p>
            <a:pPr indent="0" lvl="0" marL="0" rtl="0">
              <a:spcBef>
                <a:spcPts val="0"/>
              </a:spcBef>
              <a:buNone/>
            </a:pPr>
            <a:r>
              <a:rPr b="1" lang="en" sz="1000">
                <a:latin typeface="Consolas"/>
                <a:ea typeface="Consolas"/>
                <a:cs typeface="Consolas"/>
                <a:sym typeface="Consolas"/>
              </a:rPr>
              <a:t>      label: "Last",</a:t>
            </a:r>
          </a:p>
          <a:p>
            <a:pPr indent="0" lvl="0" marL="0" rtl="0">
              <a:spcBef>
                <a:spcPts val="0"/>
              </a:spcBef>
              <a:buNone/>
            </a:pPr>
            <a:r>
              <a:rPr b="1" lang="en" sz="1000">
                <a:latin typeface="Consolas"/>
                <a:ea typeface="Consolas"/>
                <a:cs typeface="Consolas"/>
                <a:sym typeface="Consolas"/>
              </a:rPr>
              <a:t>      value: "Smith",</a:t>
            </a:r>
          </a:p>
          <a:p>
            <a:pPr indent="0" lvl="0" marL="0" rtl="0">
              <a:spcBef>
                <a:spcPts val="0"/>
              </a:spcBef>
              <a:buNone/>
            </a:pPr>
            <a:r>
              <a:rPr b="1" lang="en" sz="1000">
                <a:latin typeface="Consolas"/>
                <a:ea typeface="Consolas"/>
                <a:cs typeface="Consolas"/>
                <a:sym typeface="Consolas"/>
              </a:rPr>
              <a:t>      saveInto: last</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type: "TextField",</a:t>
            </a:r>
          </a:p>
          <a:p>
            <a:pPr indent="0" lvl="0" marL="0" rtl="0">
              <a:spcBef>
                <a:spcPts val="0"/>
              </a:spcBef>
              <a:buNone/>
            </a:pPr>
            <a:r>
              <a:rPr b="1" lang="en" sz="1000">
                <a:latin typeface="Consolas"/>
                <a:ea typeface="Consolas"/>
                <a:cs typeface="Consolas"/>
                <a:sym typeface="Consolas"/>
              </a:rPr>
              <a:t>    value: {</a:t>
            </a:r>
          </a:p>
          <a:p>
            <a:pPr indent="0" lvl="0" marL="0" rtl="0">
              <a:spcBef>
                <a:spcPts val="0"/>
              </a:spcBef>
              <a:buNone/>
            </a:pPr>
            <a:r>
              <a:rPr b="1" lang="en" sz="1000">
                <a:latin typeface="Consolas"/>
                <a:ea typeface="Consolas"/>
                <a:cs typeface="Consolas"/>
                <a:sym typeface="Consolas"/>
              </a:rPr>
              <a:t>      label: "Username",</a:t>
            </a:r>
          </a:p>
          <a:p>
            <a:pPr indent="0" lvl="0" marL="0" rtl="0">
              <a:spcBef>
                <a:spcPts val="0"/>
              </a:spcBef>
              <a:buNone/>
            </a:pPr>
            <a:r>
              <a:rPr b="1" lang="en" sz="1000">
                <a:latin typeface="Consolas"/>
                <a:ea typeface="Consolas"/>
                <a:cs typeface="Consolas"/>
                <a:sym typeface="Consolas"/>
              </a:rPr>
              <a:t>      value: "john.smith",</a:t>
            </a:r>
          </a:p>
          <a:p>
            <a:pPr indent="0" lvl="0" marL="0" rtl="0">
              <a:spcBef>
                <a:spcPts val="0"/>
              </a:spcBef>
              <a:buNone/>
            </a:pPr>
            <a:r>
              <a:rPr b="1" lang="en" sz="1000">
                <a:latin typeface="Consolas"/>
                <a:ea typeface="Consolas"/>
                <a:cs typeface="Consolas"/>
                <a:sym typeface="Consolas"/>
              </a:rPr>
              <a:t>      readOnly: true</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a:t>
            </a:r>
          </a:p>
        </p:txBody>
      </p:sp>
      <p:sp>
        <p:nvSpPr>
          <p:cNvPr id="588" name="Shape 588"/>
          <p:cNvSpPr txBox="1"/>
          <p:nvPr/>
        </p:nvSpPr>
        <p:spPr>
          <a:xfrm>
            <a:off x="4759575" y="1395775"/>
            <a:ext cx="2697900" cy="2286300"/>
          </a:xfrm>
          <a:prstGeom prst="rect">
            <a:avLst/>
          </a:prstGeom>
          <a:noFill/>
          <a:ln>
            <a:noFill/>
          </a:ln>
        </p:spPr>
        <p:txBody>
          <a:bodyPr anchorCtr="0" anchor="ctr" bIns="91425" lIns="91425" rIns="91425" tIns="91425">
            <a:noAutofit/>
          </a:bodyPr>
          <a:lstStyle/>
          <a:p>
            <a:pPr lvl="0" rtl="0" algn="ctr">
              <a:spcBef>
                <a:spcPts val="0"/>
              </a:spcBef>
              <a:buNone/>
            </a:pPr>
            <a:r>
              <a:rPr lang="en">
                <a:latin typeface="Consolas"/>
                <a:ea typeface="Consolas"/>
                <a:cs typeface="Consolas"/>
                <a:sym typeface="Consolas"/>
              </a:rPr>
              <a:t>&lt;input value="John"&gt;</a:t>
            </a:r>
          </a:p>
          <a:p>
            <a:pPr lvl="0" rtl="0" algn="ctr">
              <a:spcBef>
                <a:spcPts val="0"/>
              </a:spcBef>
              <a:buNone/>
            </a:pPr>
            <a:r>
              <a:t/>
            </a:r>
            <a:endParaRPr>
              <a:latin typeface="Consolas"/>
              <a:ea typeface="Consolas"/>
              <a:cs typeface="Consolas"/>
              <a:sym typeface="Consolas"/>
            </a:endParaRPr>
          </a:p>
          <a:p>
            <a:pPr lvl="0" rtl="0" algn="ctr">
              <a:spcBef>
                <a:spcPts val="0"/>
              </a:spcBef>
              <a:buNone/>
            </a:pPr>
            <a:r>
              <a:rPr lang="en">
                <a:latin typeface="Consolas"/>
                <a:ea typeface="Consolas"/>
                <a:cs typeface="Consolas"/>
                <a:sym typeface="Consolas"/>
              </a:rPr>
              <a:t>&lt;input value="Doe"&gt;</a:t>
            </a:r>
          </a:p>
          <a:p>
            <a:pPr lvl="0" rtl="0" algn="ctr">
              <a:spcBef>
                <a:spcPts val="0"/>
              </a:spcBef>
              <a:buNone/>
            </a:pPr>
            <a:r>
              <a:t/>
            </a:r>
            <a:endParaRPr>
              <a:latin typeface="Consolas"/>
              <a:ea typeface="Consolas"/>
              <a:cs typeface="Consolas"/>
              <a:sym typeface="Consolas"/>
            </a:endParaRPr>
          </a:p>
          <a:p>
            <a:pPr lvl="0" rtl="0" algn="ctr">
              <a:spcBef>
                <a:spcPts val="0"/>
              </a:spcBef>
              <a:buNone/>
            </a:pPr>
            <a:r>
              <a:rPr lang="en">
                <a:latin typeface="Consolas"/>
                <a:ea typeface="Consolas"/>
                <a:cs typeface="Consolas"/>
                <a:sym typeface="Consolas"/>
              </a:rPr>
              <a:t>&lt;p value="john.smith"&gt;</a:t>
            </a:r>
          </a:p>
        </p:txBody>
      </p:sp>
      <p:pic>
        <p:nvPicPr>
          <p:cNvPr id="589" name="Shape 589"/>
          <p:cNvPicPr preferRelativeResize="0"/>
          <p:nvPr/>
        </p:nvPicPr>
        <p:blipFill>
          <a:blip r:embed="rId3">
            <a:alphaModFix/>
          </a:blip>
          <a:stretch>
            <a:fillRect/>
          </a:stretch>
        </p:blipFill>
        <p:spPr>
          <a:xfrm>
            <a:off x="110649" y="2226425"/>
            <a:ext cx="1310499" cy="624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3" name="Shape 593"/>
        <p:cNvGrpSpPr/>
        <p:nvPr/>
      </p:nvGrpSpPr>
      <p:grpSpPr>
        <a:xfrm>
          <a:off x="0" y="0"/>
          <a:ext cx="0" cy="0"/>
          <a:chOff x="0" y="0"/>
          <a:chExt cx="0" cy="0"/>
        </a:xfrm>
      </p:grpSpPr>
      <p:sp>
        <p:nvSpPr>
          <p:cNvPr id="594" name="Shape 594"/>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solidFill>
                  <a:schemeClr val="dk1"/>
                </a:solidFill>
                <a:latin typeface="Lato"/>
                <a:ea typeface="Lato"/>
                <a:cs typeface="Lato"/>
                <a:sym typeface="Lato"/>
              </a:rPr>
              <a:t>React Lifecycle: Re-Render the Client -&gt;After</a:t>
            </a:r>
          </a:p>
        </p:txBody>
      </p:sp>
      <p:sp>
        <p:nvSpPr>
          <p:cNvPr id="595" name="Shape 595"/>
          <p:cNvSpPr txBox="1"/>
          <p:nvPr>
            <p:ph idx="1" type="body"/>
          </p:nvPr>
        </p:nvSpPr>
        <p:spPr>
          <a:xfrm>
            <a:off x="1604375" y="789450"/>
            <a:ext cx="2368500" cy="3859200"/>
          </a:xfrm>
          <a:prstGeom prst="rect">
            <a:avLst/>
          </a:prstGeom>
          <a:solidFill>
            <a:srgbClr val="F3F3F3"/>
          </a:solidFill>
        </p:spPr>
        <p:txBody>
          <a:bodyPr anchorCtr="0" anchor="ctr" bIns="91425" lIns="91425" rIns="91425" tIns="91425">
            <a:noAutofit/>
          </a:bodyPr>
          <a:lstStyle/>
          <a:p>
            <a:pPr indent="-69850" lvl="0" marL="0" rtl="0">
              <a:spcBef>
                <a:spcPts val="0"/>
              </a:spcBef>
              <a:buClr>
                <a:schemeClr val="dk1"/>
              </a:buClr>
              <a:buSzPct val="110000"/>
              <a:buFont typeface="Arial"/>
              <a:buNone/>
            </a:pPr>
            <a:r>
              <a:rPr b="1" lang="en" sz="1000">
                <a:latin typeface="Consolas"/>
                <a:ea typeface="Consolas"/>
                <a:cs typeface="Consolas"/>
                <a:sym typeface="Consolas"/>
              </a:rPr>
              <a:t>{</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type: "TextField",</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value: {</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label: "Last",</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value: </a:t>
            </a:r>
            <a:r>
              <a:rPr b="1" lang="en" sz="1000">
                <a:solidFill>
                  <a:srgbClr val="38761D"/>
                </a:solidFill>
                <a:latin typeface="Consolas"/>
                <a:ea typeface="Consolas"/>
                <a:cs typeface="Consolas"/>
                <a:sym typeface="Consolas"/>
              </a:rPr>
              <a:t>"Doe"</a:t>
            </a:r>
            <a:r>
              <a:rPr b="1" lang="en" sz="1000">
                <a:latin typeface="Consolas"/>
                <a:ea typeface="Consolas"/>
                <a:cs typeface="Consolas"/>
                <a:sym typeface="Consolas"/>
              </a:rPr>
              <a:t>,</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saveInto: last</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type: "TextField",</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value: {</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label: "Username",</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value: </a:t>
            </a:r>
            <a:r>
              <a:rPr b="1" lang="en" sz="1000">
                <a:solidFill>
                  <a:srgbClr val="38761D"/>
                </a:solidFill>
                <a:latin typeface="Consolas"/>
                <a:ea typeface="Consolas"/>
                <a:cs typeface="Consolas"/>
                <a:sym typeface="Consolas"/>
              </a:rPr>
              <a:t>"john.doe"</a:t>
            </a:r>
            <a:r>
              <a:rPr b="1" lang="en" sz="1000">
                <a:latin typeface="Consolas"/>
                <a:ea typeface="Consolas"/>
                <a:cs typeface="Consolas"/>
                <a:sym typeface="Consolas"/>
              </a:rPr>
              <a:t>,</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readOnly: true</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a:t>
            </a:r>
          </a:p>
        </p:txBody>
      </p:sp>
      <p:sp>
        <p:nvSpPr>
          <p:cNvPr id="596" name="Shape 596"/>
          <p:cNvSpPr txBox="1"/>
          <p:nvPr/>
        </p:nvSpPr>
        <p:spPr>
          <a:xfrm>
            <a:off x="4759575" y="1395775"/>
            <a:ext cx="2697900" cy="2286300"/>
          </a:xfrm>
          <a:prstGeom prst="rect">
            <a:avLst/>
          </a:prstGeom>
          <a:noFill/>
          <a:ln>
            <a:noFill/>
          </a:ln>
        </p:spPr>
        <p:txBody>
          <a:bodyPr anchorCtr="0" anchor="ctr" bIns="91425" lIns="91425" rIns="91425" tIns="91425">
            <a:noAutofit/>
          </a:bodyPr>
          <a:lstStyle/>
          <a:p>
            <a:pPr lvl="0" rtl="0" algn="ctr">
              <a:spcBef>
                <a:spcPts val="0"/>
              </a:spcBef>
              <a:buNone/>
            </a:pPr>
            <a:r>
              <a:rPr lang="en">
                <a:latin typeface="Consolas"/>
                <a:ea typeface="Consolas"/>
                <a:cs typeface="Consolas"/>
                <a:sym typeface="Consolas"/>
              </a:rPr>
              <a:t>&lt;input value="John"&gt;</a:t>
            </a:r>
          </a:p>
          <a:p>
            <a:pPr lvl="0" rtl="0" algn="ctr">
              <a:spcBef>
                <a:spcPts val="0"/>
              </a:spcBef>
              <a:buNone/>
            </a:pPr>
            <a:r>
              <a:t/>
            </a:r>
            <a:endParaRPr>
              <a:latin typeface="Consolas"/>
              <a:ea typeface="Consolas"/>
              <a:cs typeface="Consolas"/>
              <a:sym typeface="Consolas"/>
            </a:endParaRPr>
          </a:p>
          <a:p>
            <a:pPr lvl="0" rtl="0" algn="ctr">
              <a:spcBef>
                <a:spcPts val="0"/>
              </a:spcBef>
              <a:buNone/>
            </a:pPr>
            <a:r>
              <a:rPr lang="en">
                <a:latin typeface="Consolas"/>
                <a:ea typeface="Consolas"/>
                <a:cs typeface="Consolas"/>
                <a:sym typeface="Consolas"/>
              </a:rPr>
              <a:t>&lt;input value="Doe"&gt;</a:t>
            </a:r>
          </a:p>
          <a:p>
            <a:pPr lvl="0" rtl="0" algn="ctr">
              <a:spcBef>
                <a:spcPts val="0"/>
              </a:spcBef>
              <a:buNone/>
            </a:pPr>
            <a:r>
              <a:t/>
            </a:r>
            <a:endParaRPr>
              <a:latin typeface="Consolas"/>
              <a:ea typeface="Consolas"/>
              <a:cs typeface="Consolas"/>
              <a:sym typeface="Consolas"/>
            </a:endParaRPr>
          </a:p>
          <a:p>
            <a:pPr lvl="0" rtl="0" algn="ctr">
              <a:spcBef>
                <a:spcPts val="0"/>
              </a:spcBef>
              <a:buClr>
                <a:schemeClr val="dk1"/>
              </a:buClr>
              <a:buFont typeface="Arial"/>
              <a:buNone/>
            </a:pPr>
            <a:r>
              <a:rPr lang="en">
                <a:solidFill>
                  <a:srgbClr val="A61C00"/>
                </a:solidFill>
                <a:latin typeface="Consolas"/>
                <a:ea typeface="Consolas"/>
                <a:cs typeface="Consolas"/>
                <a:sym typeface="Consolas"/>
              </a:rPr>
              <a:t>- &lt;p value="john.smith"&gt;</a:t>
            </a:r>
          </a:p>
        </p:txBody>
      </p:sp>
      <p:pic>
        <p:nvPicPr>
          <p:cNvPr id="597" name="Shape 597"/>
          <p:cNvPicPr preferRelativeResize="0"/>
          <p:nvPr/>
        </p:nvPicPr>
        <p:blipFill>
          <a:blip r:embed="rId3">
            <a:alphaModFix/>
          </a:blip>
          <a:stretch>
            <a:fillRect/>
          </a:stretch>
        </p:blipFill>
        <p:spPr>
          <a:xfrm>
            <a:off x="110649" y="2226425"/>
            <a:ext cx="1310499" cy="624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1" name="Shape 601"/>
        <p:cNvGrpSpPr/>
        <p:nvPr/>
      </p:nvGrpSpPr>
      <p:grpSpPr>
        <a:xfrm>
          <a:off x="0" y="0"/>
          <a:ext cx="0" cy="0"/>
          <a:chOff x="0" y="0"/>
          <a:chExt cx="0" cy="0"/>
        </a:xfrm>
      </p:grpSpPr>
      <p:sp>
        <p:nvSpPr>
          <p:cNvPr id="602" name="Shape 602"/>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solidFill>
                  <a:schemeClr val="dk1"/>
                </a:solidFill>
                <a:latin typeface="Lato"/>
                <a:ea typeface="Lato"/>
                <a:cs typeface="Lato"/>
                <a:sym typeface="Lato"/>
              </a:rPr>
              <a:t>React Lifecycle: Re-Render the Client -&gt;After</a:t>
            </a:r>
          </a:p>
        </p:txBody>
      </p:sp>
      <p:sp>
        <p:nvSpPr>
          <p:cNvPr id="603" name="Shape 603"/>
          <p:cNvSpPr txBox="1"/>
          <p:nvPr>
            <p:ph idx="1" type="body"/>
          </p:nvPr>
        </p:nvSpPr>
        <p:spPr>
          <a:xfrm>
            <a:off x="1604375" y="789450"/>
            <a:ext cx="2368500" cy="3859200"/>
          </a:xfrm>
          <a:prstGeom prst="rect">
            <a:avLst/>
          </a:prstGeom>
          <a:solidFill>
            <a:srgbClr val="F3F3F3"/>
          </a:solidFill>
        </p:spPr>
        <p:txBody>
          <a:bodyPr anchorCtr="0" anchor="ctr" bIns="91425" lIns="91425" rIns="91425" tIns="91425">
            <a:noAutofit/>
          </a:bodyPr>
          <a:lstStyle/>
          <a:p>
            <a:pPr indent="-69850" lvl="0" marL="0" rtl="0">
              <a:spcBef>
                <a:spcPts val="0"/>
              </a:spcBef>
              <a:buClr>
                <a:schemeClr val="dk1"/>
              </a:buClr>
              <a:buSzPct val="110000"/>
              <a:buFont typeface="Arial"/>
              <a:buNone/>
            </a:pPr>
            <a:r>
              <a:rPr b="1" lang="en" sz="1000">
                <a:latin typeface="Consolas"/>
                <a:ea typeface="Consolas"/>
                <a:cs typeface="Consolas"/>
                <a:sym typeface="Consolas"/>
              </a:rPr>
              <a:t>{</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type: "TextField",</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value: {</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label: "Last",</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value: </a:t>
            </a:r>
            <a:r>
              <a:rPr b="1" lang="en" sz="1000">
                <a:solidFill>
                  <a:srgbClr val="38761D"/>
                </a:solidFill>
                <a:latin typeface="Consolas"/>
                <a:ea typeface="Consolas"/>
                <a:cs typeface="Consolas"/>
                <a:sym typeface="Consolas"/>
              </a:rPr>
              <a:t>"Doe"</a:t>
            </a:r>
            <a:r>
              <a:rPr b="1" lang="en" sz="1000">
                <a:latin typeface="Consolas"/>
                <a:ea typeface="Consolas"/>
                <a:cs typeface="Consolas"/>
                <a:sym typeface="Consolas"/>
              </a:rPr>
              <a:t>,</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saveInto: last</a:t>
            </a:r>
          </a:p>
          <a:p>
            <a:pPr indent="-69850" lvl="0" marL="0" rtl="0">
              <a:spcBef>
                <a:spcPts val="0"/>
              </a:spcBef>
              <a:buClr>
                <a:schemeClr val="dk1"/>
              </a:buClr>
              <a:buSzPct val="110000"/>
              <a:buFont typeface="Arial"/>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type: "TextField",</a:t>
            </a:r>
          </a:p>
          <a:p>
            <a:pPr indent="0" lvl="0" marL="0" rtl="0">
              <a:spcBef>
                <a:spcPts val="0"/>
              </a:spcBef>
              <a:buNone/>
            </a:pPr>
            <a:r>
              <a:rPr b="1" lang="en" sz="1000">
                <a:latin typeface="Consolas"/>
                <a:ea typeface="Consolas"/>
                <a:cs typeface="Consolas"/>
                <a:sym typeface="Consolas"/>
              </a:rPr>
              <a:t>    value: {</a:t>
            </a:r>
          </a:p>
          <a:p>
            <a:pPr indent="0" lvl="0" marL="0" rtl="0">
              <a:spcBef>
                <a:spcPts val="0"/>
              </a:spcBef>
              <a:buNone/>
            </a:pPr>
            <a:r>
              <a:rPr b="1" lang="en" sz="1000">
                <a:latin typeface="Consolas"/>
                <a:ea typeface="Consolas"/>
                <a:cs typeface="Consolas"/>
                <a:sym typeface="Consolas"/>
              </a:rPr>
              <a:t>      label: "Username",</a:t>
            </a:r>
          </a:p>
          <a:p>
            <a:pPr indent="0" lvl="0" marL="0" rtl="0">
              <a:spcBef>
                <a:spcPts val="0"/>
              </a:spcBef>
              <a:buNone/>
            </a:pPr>
            <a:r>
              <a:rPr b="1" lang="en" sz="1000">
                <a:latin typeface="Consolas"/>
                <a:ea typeface="Consolas"/>
                <a:cs typeface="Consolas"/>
                <a:sym typeface="Consolas"/>
              </a:rPr>
              <a:t>      value: </a:t>
            </a:r>
            <a:r>
              <a:rPr b="1" lang="en" sz="1000">
                <a:solidFill>
                  <a:srgbClr val="38761D"/>
                </a:solidFill>
                <a:latin typeface="Consolas"/>
                <a:ea typeface="Consolas"/>
                <a:cs typeface="Consolas"/>
                <a:sym typeface="Consolas"/>
              </a:rPr>
              <a:t>"john.doe"</a:t>
            </a:r>
            <a:r>
              <a:rPr b="1" lang="en" sz="1000">
                <a:latin typeface="Consolas"/>
                <a:ea typeface="Consolas"/>
                <a:cs typeface="Consolas"/>
                <a:sym typeface="Consolas"/>
              </a:rPr>
              <a:t>,</a:t>
            </a:r>
          </a:p>
          <a:p>
            <a:pPr indent="0" lvl="0" marL="0" rtl="0">
              <a:spcBef>
                <a:spcPts val="0"/>
              </a:spcBef>
              <a:buNone/>
            </a:pPr>
            <a:r>
              <a:rPr b="1" lang="en" sz="1000">
                <a:latin typeface="Consolas"/>
                <a:ea typeface="Consolas"/>
                <a:cs typeface="Consolas"/>
                <a:sym typeface="Consolas"/>
              </a:rPr>
              <a:t>      readOnly: true</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  }</a:t>
            </a:r>
          </a:p>
          <a:p>
            <a:pPr indent="0" lvl="0" marL="0" rtl="0">
              <a:spcBef>
                <a:spcPts val="0"/>
              </a:spcBef>
              <a:buNone/>
            </a:pPr>
            <a:r>
              <a:rPr b="1" lang="en" sz="1000">
                <a:latin typeface="Consolas"/>
                <a:ea typeface="Consolas"/>
                <a:cs typeface="Consolas"/>
                <a:sym typeface="Consolas"/>
              </a:rPr>
              <a:t>}</a:t>
            </a:r>
          </a:p>
        </p:txBody>
      </p:sp>
      <p:sp>
        <p:nvSpPr>
          <p:cNvPr id="604" name="Shape 604"/>
          <p:cNvSpPr txBox="1"/>
          <p:nvPr/>
        </p:nvSpPr>
        <p:spPr>
          <a:xfrm>
            <a:off x="4759575" y="1395775"/>
            <a:ext cx="2697900" cy="2286300"/>
          </a:xfrm>
          <a:prstGeom prst="rect">
            <a:avLst/>
          </a:prstGeom>
          <a:noFill/>
          <a:ln>
            <a:noFill/>
          </a:ln>
        </p:spPr>
        <p:txBody>
          <a:bodyPr anchorCtr="0" anchor="ctr" bIns="91425" lIns="91425" rIns="91425" tIns="91425">
            <a:noAutofit/>
          </a:bodyPr>
          <a:lstStyle/>
          <a:p>
            <a:pPr lvl="0" rtl="0" algn="ctr">
              <a:spcBef>
                <a:spcPts val="0"/>
              </a:spcBef>
              <a:buNone/>
            </a:pPr>
            <a:r>
              <a:rPr lang="en">
                <a:solidFill>
                  <a:schemeClr val="dk1"/>
                </a:solidFill>
                <a:latin typeface="Consolas"/>
                <a:ea typeface="Consolas"/>
                <a:cs typeface="Consolas"/>
                <a:sym typeface="Consolas"/>
              </a:rPr>
              <a:t>&lt;input value="John"&gt;</a:t>
            </a:r>
          </a:p>
          <a:p>
            <a:pPr lvl="0" rtl="0" algn="ctr">
              <a:spcBef>
                <a:spcPts val="0"/>
              </a:spcBef>
              <a:buNone/>
            </a:pPr>
            <a:r>
              <a:t/>
            </a:r>
            <a:endParaRPr>
              <a:solidFill>
                <a:schemeClr val="dk1"/>
              </a:solidFill>
              <a:latin typeface="Consolas"/>
              <a:ea typeface="Consolas"/>
              <a:cs typeface="Consolas"/>
              <a:sym typeface="Consolas"/>
            </a:endParaRPr>
          </a:p>
          <a:p>
            <a:pPr lvl="0" rtl="0" algn="ctr">
              <a:spcBef>
                <a:spcPts val="0"/>
              </a:spcBef>
              <a:buNone/>
            </a:pPr>
            <a:r>
              <a:rPr lang="en">
                <a:solidFill>
                  <a:schemeClr val="dk1"/>
                </a:solidFill>
                <a:latin typeface="Consolas"/>
                <a:ea typeface="Consolas"/>
                <a:cs typeface="Consolas"/>
                <a:sym typeface="Consolas"/>
              </a:rPr>
              <a:t>&lt;input value="Doe"&gt;</a:t>
            </a:r>
          </a:p>
          <a:p>
            <a:pPr lvl="0" rtl="0" algn="ctr">
              <a:spcBef>
                <a:spcPts val="0"/>
              </a:spcBef>
              <a:buNone/>
            </a:pPr>
            <a:r>
              <a:t/>
            </a:r>
            <a:endParaRPr>
              <a:solidFill>
                <a:schemeClr val="dk1"/>
              </a:solidFill>
              <a:latin typeface="Consolas"/>
              <a:ea typeface="Consolas"/>
              <a:cs typeface="Consolas"/>
              <a:sym typeface="Consolas"/>
            </a:endParaRPr>
          </a:p>
          <a:p>
            <a:pPr lvl="0" rtl="0" algn="ctr">
              <a:spcBef>
                <a:spcPts val="0"/>
              </a:spcBef>
              <a:buNone/>
            </a:pPr>
            <a:r>
              <a:rPr lang="en">
                <a:solidFill>
                  <a:srgbClr val="6AA84F"/>
                </a:solidFill>
                <a:latin typeface="Consolas"/>
                <a:ea typeface="Consolas"/>
                <a:cs typeface="Consolas"/>
                <a:sym typeface="Consolas"/>
              </a:rPr>
              <a:t>+ &lt;p value="john.doe"&gt;</a:t>
            </a:r>
          </a:p>
        </p:txBody>
      </p:sp>
      <p:pic>
        <p:nvPicPr>
          <p:cNvPr id="605" name="Shape 605"/>
          <p:cNvPicPr preferRelativeResize="0"/>
          <p:nvPr/>
        </p:nvPicPr>
        <p:blipFill>
          <a:blip r:embed="rId3">
            <a:alphaModFix/>
          </a:blip>
          <a:stretch>
            <a:fillRect/>
          </a:stretch>
        </p:blipFill>
        <p:spPr>
          <a:xfrm>
            <a:off x="110649" y="2226425"/>
            <a:ext cx="1310499" cy="624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cxnSp>
        <p:nvCxnSpPr>
          <p:cNvPr id="148" name="Shape 148"/>
          <p:cNvCxnSpPr/>
          <p:nvPr/>
        </p:nvCxnSpPr>
        <p:spPr>
          <a:xfrm>
            <a:off x="4427424" y="1035300"/>
            <a:ext cx="0" cy="2345100"/>
          </a:xfrm>
          <a:prstGeom prst="straightConnector1">
            <a:avLst/>
          </a:prstGeom>
          <a:noFill/>
          <a:ln cap="flat" cmpd="sng" w="57150">
            <a:solidFill>
              <a:schemeClr val="dk1"/>
            </a:solidFill>
            <a:prstDash val="solid"/>
            <a:bevel/>
            <a:headEnd len="med" w="med" type="none"/>
            <a:tailEnd len="med" w="med" type="none"/>
          </a:ln>
        </p:spPr>
      </p:cxnSp>
      <p:sp>
        <p:nvSpPr>
          <p:cNvPr id="149" name="Shape 149"/>
          <p:cNvSpPr txBox="1"/>
          <p:nvPr/>
        </p:nvSpPr>
        <p:spPr>
          <a:xfrm>
            <a:off x="1521906" y="3072634"/>
            <a:ext cx="1719299" cy="307800"/>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000000"/>
              </a:buClr>
              <a:buSzPct val="25000"/>
              <a:buFont typeface="Calibri"/>
              <a:buNone/>
            </a:pPr>
            <a:r>
              <a:rPr b="1" i="0" lang="en" sz="1400" u="none" cap="none" strike="noStrike">
                <a:solidFill>
                  <a:srgbClr val="000000"/>
                </a:solidFill>
                <a:latin typeface="Calibri"/>
                <a:ea typeface="Calibri"/>
                <a:cs typeface="Calibri"/>
                <a:sym typeface="Calibri"/>
              </a:rPr>
              <a:t>PACKAGED</a:t>
            </a:r>
          </a:p>
        </p:txBody>
      </p:sp>
      <p:sp>
        <p:nvSpPr>
          <p:cNvPr id="150" name="Shape 150"/>
          <p:cNvSpPr txBox="1"/>
          <p:nvPr/>
        </p:nvSpPr>
        <p:spPr>
          <a:xfrm>
            <a:off x="5546035" y="3072634"/>
            <a:ext cx="1719300" cy="307800"/>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000000"/>
              </a:buClr>
              <a:buSzPct val="25000"/>
              <a:buFont typeface="Calibri"/>
              <a:buNone/>
            </a:pPr>
            <a:r>
              <a:rPr b="1" i="0" lang="en" sz="1400" u="none" cap="none" strike="noStrike">
                <a:solidFill>
                  <a:srgbClr val="000000"/>
                </a:solidFill>
                <a:latin typeface="Calibri"/>
                <a:ea typeface="Calibri"/>
                <a:cs typeface="Calibri"/>
                <a:sym typeface="Calibri"/>
              </a:rPr>
              <a:t>CUSTOM</a:t>
            </a:r>
          </a:p>
        </p:txBody>
      </p:sp>
      <p:sp>
        <p:nvSpPr>
          <p:cNvPr id="151" name="Shape 151"/>
          <p:cNvSpPr/>
          <p:nvPr/>
        </p:nvSpPr>
        <p:spPr>
          <a:xfrm>
            <a:off x="1679372" y="2497536"/>
            <a:ext cx="572699"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52" name="Shape 152"/>
          <p:cNvSpPr/>
          <p:nvPr/>
        </p:nvSpPr>
        <p:spPr>
          <a:xfrm>
            <a:off x="867197" y="1830359"/>
            <a:ext cx="572699"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53" name="Shape 153"/>
          <p:cNvSpPr/>
          <p:nvPr/>
        </p:nvSpPr>
        <p:spPr>
          <a:xfrm>
            <a:off x="1679372" y="1830359"/>
            <a:ext cx="572699"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54" name="Shape 154"/>
          <p:cNvSpPr/>
          <p:nvPr/>
        </p:nvSpPr>
        <p:spPr>
          <a:xfrm>
            <a:off x="2491546" y="1830359"/>
            <a:ext cx="572699"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55" name="Shape 155"/>
          <p:cNvSpPr/>
          <p:nvPr/>
        </p:nvSpPr>
        <p:spPr>
          <a:xfrm>
            <a:off x="2491546" y="2499248"/>
            <a:ext cx="572699"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56" name="Shape 156"/>
          <p:cNvSpPr/>
          <p:nvPr/>
        </p:nvSpPr>
        <p:spPr>
          <a:xfrm>
            <a:off x="3303721" y="1166661"/>
            <a:ext cx="572699"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57" name="Shape 157"/>
          <p:cNvSpPr/>
          <p:nvPr/>
        </p:nvSpPr>
        <p:spPr>
          <a:xfrm>
            <a:off x="867197" y="1166661"/>
            <a:ext cx="572699"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pic>
        <p:nvPicPr>
          <p:cNvPr id="158" name="Shape 158"/>
          <p:cNvPicPr preferRelativeResize="0"/>
          <p:nvPr/>
        </p:nvPicPr>
        <p:blipFill rotWithShape="1">
          <a:blip r:embed="rId3">
            <a:alphaModFix/>
          </a:blip>
          <a:srcRect b="0" l="0" r="0" t="0"/>
          <a:stretch/>
        </p:blipFill>
        <p:spPr>
          <a:xfrm>
            <a:off x="934456" y="1395630"/>
            <a:ext cx="440699" cy="83699"/>
          </a:xfrm>
          <a:prstGeom prst="rect">
            <a:avLst/>
          </a:prstGeom>
          <a:noFill/>
          <a:ln>
            <a:noFill/>
          </a:ln>
        </p:spPr>
      </p:pic>
      <p:sp>
        <p:nvSpPr>
          <p:cNvPr id="159" name="Shape 159"/>
          <p:cNvSpPr/>
          <p:nvPr/>
        </p:nvSpPr>
        <p:spPr>
          <a:xfrm>
            <a:off x="1679372" y="1166661"/>
            <a:ext cx="572699"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pic>
        <p:nvPicPr>
          <p:cNvPr id="160" name="Shape 160"/>
          <p:cNvPicPr preferRelativeResize="0"/>
          <p:nvPr/>
        </p:nvPicPr>
        <p:blipFill rotWithShape="1">
          <a:blip r:embed="rId4">
            <a:alphaModFix/>
          </a:blip>
          <a:srcRect b="0" l="0" r="0" t="0"/>
          <a:stretch/>
        </p:blipFill>
        <p:spPr>
          <a:xfrm>
            <a:off x="1733253" y="1386403"/>
            <a:ext cx="456599" cy="115200"/>
          </a:xfrm>
          <a:prstGeom prst="rect">
            <a:avLst/>
          </a:prstGeom>
          <a:noFill/>
          <a:ln>
            <a:noFill/>
          </a:ln>
        </p:spPr>
      </p:pic>
      <p:sp>
        <p:nvSpPr>
          <p:cNvPr id="161" name="Shape 161"/>
          <p:cNvSpPr/>
          <p:nvPr/>
        </p:nvSpPr>
        <p:spPr>
          <a:xfrm>
            <a:off x="2491546" y="1166661"/>
            <a:ext cx="572699"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pic>
        <p:nvPicPr>
          <p:cNvPr id="162" name="Shape 162"/>
          <p:cNvPicPr preferRelativeResize="0"/>
          <p:nvPr/>
        </p:nvPicPr>
        <p:blipFill rotWithShape="1">
          <a:blip r:embed="rId5">
            <a:alphaModFix/>
          </a:blip>
          <a:srcRect b="0" l="0" r="0" t="0"/>
          <a:stretch/>
        </p:blipFill>
        <p:spPr>
          <a:xfrm>
            <a:off x="2635692" y="1354104"/>
            <a:ext cx="306900" cy="154800"/>
          </a:xfrm>
          <a:prstGeom prst="rect">
            <a:avLst/>
          </a:prstGeom>
          <a:noFill/>
          <a:ln>
            <a:noFill/>
          </a:ln>
        </p:spPr>
      </p:pic>
      <p:pic>
        <p:nvPicPr>
          <p:cNvPr id="163" name="Shape 163"/>
          <p:cNvPicPr preferRelativeResize="0"/>
          <p:nvPr/>
        </p:nvPicPr>
        <p:blipFill rotWithShape="1">
          <a:blip r:embed="rId6">
            <a:alphaModFix/>
          </a:blip>
          <a:srcRect b="0" l="0" r="0" t="0"/>
          <a:stretch/>
        </p:blipFill>
        <p:spPr>
          <a:xfrm>
            <a:off x="3341683" y="1377130"/>
            <a:ext cx="483300" cy="124499"/>
          </a:xfrm>
          <a:prstGeom prst="rect">
            <a:avLst/>
          </a:prstGeom>
          <a:noFill/>
          <a:ln>
            <a:noFill/>
          </a:ln>
        </p:spPr>
      </p:pic>
      <p:sp>
        <p:nvSpPr>
          <p:cNvPr id="164" name="Shape 164"/>
          <p:cNvSpPr/>
          <p:nvPr/>
        </p:nvSpPr>
        <p:spPr>
          <a:xfrm>
            <a:off x="3303721" y="1828746"/>
            <a:ext cx="572699"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pic>
        <p:nvPicPr>
          <p:cNvPr id="165" name="Shape 165"/>
          <p:cNvPicPr preferRelativeResize="0"/>
          <p:nvPr/>
        </p:nvPicPr>
        <p:blipFill rotWithShape="1">
          <a:blip r:embed="rId7">
            <a:alphaModFix/>
          </a:blip>
          <a:srcRect b="0" l="0" r="0" t="0"/>
          <a:stretch/>
        </p:blipFill>
        <p:spPr>
          <a:xfrm>
            <a:off x="3379783" y="1990317"/>
            <a:ext cx="422700" cy="227999"/>
          </a:xfrm>
          <a:prstGeom prst="rect">
            <a:avLst/>
          </a:prstGeom>
          <a:noFill/>
          <a:ln>
            <a:noFill/>
          </a:ln>
        </p:spPr>
      </p:pic>
      <p:pic>
        <p:nvPicPr>
          <p:cNvPr id="166" name="Shape 166"/>
          <p:cNvPicPr preferRelativeResize="0"/>
          <p:nvPr/>
        </p:nvPicPr>
        <p:blipFill rotWithShape="1">
          <a:blip r:embed="rId8">
            <a:alphaModFix/>
          </a:blip>
          <a:srcRect b="0" l="0" r="0" t="0"/>
          <a:stretch/>
        </p:blipFill>
        <p:spPr>
          <a:xfrm>
            <a:off x="1780797" y="2025983"/>
            <a:ext cx="347700" cy="138900"/>
          </a:xfrm>
          <a:prstGeom prst="rect">
            <a:avLst/>
          </a:prstGeom>
          <a:noFill/>
          <a:ln>
            <a:noFill/>
          </a:ln>
        </p:spPr>
      </p:pic>
      <p:pic>
        <p:nvPicPr>
          <p:cNvPr id="167" name="Shape 167"/>
          <p:cNvPicPr preferRelativeResize="0"/>
          <p:nvPr/>
        </p:nvPicPr>
        <p:blipFill rotWithShape="1">
          <a:blip r:embed="rId9">
            <a:alphaModFix/>
          </a:blip>
          <a:srcRect b="0" l="0" r="0" t="0"/>
          <a:stretch/>
        </p:blipFill>
        <p:spPr>
          <a:xfrm>
            <a:off x="895737" y="1905858"/>
            <a:ext cx="519899" cy="405300"/>
          </a:xfrm>
          <a:prstGeom prst="rect">
            <a:avLst/>
          </a:prstGeom>
          <a:noFill/>
          <a:ln>
            <a:noFill/>
          </a:ln>
        </p:spPr>
      </p:pic>
      <p:pic>
        <p:nvPicPr>
          <p:cNvPr id="168" name="Shape 168"/>
          <p:cNvPicPr preferRelativeResize="0"/>
          <p:nvPr/>
        </p:nvPicPr>
        <p:blipFill rotWithShape="1">
          <a:blip r:embed="rId10">
            <a:alphaModFix/>
          </a:blip>
          <a:srcRect b="0" l="0" r="0" t="0"/>
          <a:stretch/>
        </p:blipFill>
        <p:spPr>
          <a:xfrm>
            <a:off x="2579841" y="1861652"/>
            <a:ext cx="410999" cy="410999"/>
          </a:xfrm>
          <a:prstGeom prst="rect">
            <a:avLst/>
          </a:prstGeom>
          <a:noFill/>
          <a:ln>
            <a:noFill/>
          </a:ln>
        </p:spPr>
      </p:pic>
      <p:pic>
        <p:nvPicPr>
          <p:cNvPr id="169" name="Shape 169"/>
          <p:cNvPicPr preferRelativeResize="0"/>
          <p:nvPr/>
        </p:nvPicPr>
        <p:blipFill rotWithShape="1">
          <a:blip r:embed="rId11">
            <a:alphaModFix/>
          </a:blip>
          <a:srcRect b="0" l="0" r="0" t="0"/>
          <a:stretch/>
        </p:blipFill>
        <p:spPr>
          <a:xfrm>
            <a:off x="1844378" y="2638282"/>
            <a:ext cx="234899" cy="254699"/>
          </a:xfrm>
          <a:prstGeom prst="rect">
            <a:avLst/>
          </a:prstGeom>
          <a:noFill/>
          <a:ln>
            <a:noFill/>
          </a:ln>
        </p:spPr>
      </p:pic>
      <p:pic>
        <p:nvPicPr>
          <p:cNvPr id="170" name="Shape 170"/>
          <p:cNvPicPr preferRelativeResize="0"/>
          <p:nvPr/>
        </p:nvPicPr>
        <p:blipFill rotWithShape="1">
          <a:blip r:embed="rId12">
            <a:alphaModFix/>
          </a:blip>
          <a:srcRect b="0" l="0" r="0" t="0"/>
          <a:stretch/>
        </p:blipFill>
        <p:spPr>
          <a:xfrm>
            <a:off x="2566206" y="2692978"/>
            <a:ext cx="423000" cy="142200"/>
          </a:xfrm>
          <a:prstGeom prst="rect">
            <a:avLst/>
          </a:prstGeom>
          <a:noFill/>
          <a:ln>
            <a:noFill/>
          </a:ln>
        </p:spPr>
      </p:pic>
      <p:sp>
        <p:nvSpPr>
          <p:cNvPr id="171" name="Shape 171"/>
          <p:cNvSpPr/>
          <p:nvPr/>
        </p:nvSpPr>
        <p:spPr>
          <a:xfrm>
            <a:off x="5029866" y="1166658"/>
            <a:ext cx="610200" cy="489300"/>
          </a:xfrm>
          <a:prstGeom prst="trapezoid">
            <a:avLst>
              <a:gd fmla="val 31059" name="adj"/>
            </a:avLst>
          </a:prstGeom>
          <a:solidFill>
            <a:srgbClr val="FFFFFF"/>
          </a:solidFill>
          <a:ln cap="flat" cmpd="sng" w="38100">
            <a:solidFill>
              <a:srgbClr val="F49A25"/>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2" name="Shape 172"/>
          <p:cNvSpPr/>
          <p:nvPr/>
        </p:nvSpPr>
        <p:spPr>
          <a:xfrm>
            <a:off x="5762669" y="1166658"/>
            <a:ext cx="610200" cy="489300"/>
          </a:xfrm>
          <a:prstGeom prst="trapezoid">
            <a:avLst>
              <a:gd fmla="val 31059" name="adj"/>
            </a:avLst>
          </a:prstGeom>
          <a:solidFill>
            <a:srgbClr val="595959"/>
          </a:solidFill>
          <a:ln cap="flat" cmpd="sng" w="38100">
            <a:solidFill>
              <a:srgbClr val="595959"/>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3" name="Shape 173"/>
          <p:cNvSpPr/>
          <p:nvPr/>
        </p:nvSpPr>
        <p:spPr>
          <a:xfrm>
            <a:off x="6495471" y="1166658"/>
            <a:ext cx="610200" cy="489300"/>
          </a:xfrm>
          <a:prstGeom prst="trapezoid">
            <a:avLst>
              <a:gd fmla="val 31059" name="adj"/>
            </a:avLst>
          </a:prstGeom>
          <a:solidFill>
            <a:srgbClr val="FFFFFF"/>
          </a:solidFill>
          <a:ln cap="flat" cmpd="sng" w="38100">
            <a:solidFill>
              <a:schemeClr val="dk1"/>
            </a:solidFill>
            <a:prstDash val="lgDash"/>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4" name="Shape 174"/>
          <p:cNvSpPr/>
          <p:nvPr/>
        </p:nvSpPr>
        <p:spPr>
          <a:xfrm>
            <a:off x="7228275" y="1166658"/>
            <a:ext cx="610200" cy="489300"/>
          </a:xfrm>
          <a:prstGeom prst="trapezoid">
            <a:avLst>
              <a:gd fmla="val 31059" name="adj"/>
            </a:avLst>
          </a:prstGeom>
          <a:solidFill>
            <a:srgbClr val="FFFFFF"/>
          </a:solidFill>
          <a:ln cap="flat" cmpd="sng" w="38100">
            <a:solidFill>
              <a:srgbClr val="595959"/>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5" name="Shape 175"/>
          <p:cNvSpPr/>
          <p:nvPr/>
        </p:nvSpPr>
        <p:spPr>
          <a:xfrm>
            <a:off x="5762669" y="2521460"/>
            <a:ext cx="610200" cy="489300"/>
          </a:xfrm>
          <a:prstGeom prst="trapezoid">
            <a:avLst>
              <a:gd fmla="val 31059" name="adj"/>
            </a:avLst>
          </a:prstGeom>
          <a:solidFill>
            <a:srgbClr val="FFFFFF"/>
          </a:solidFill>
          <a:ln cap="flat" cmpd="sng" w="38100">
            <a:solidFill>
              <a:srgbClr val="F49A25"/>
            </a:solidFill>
            <a:prstDash val="dash"/>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6" name="Shape 176"/>
          <p:cNvSpPr/>
          <p:nvPr/>
        </p:nvSpPr>
        <p:spPr>
          <a:xfrm>
            <a:off x="5029866" y="1850077"/>
            <a:ext cx="610200" cy="489300"/>
          </a:xfrm>
          <a:prstGeom prst="trapezoid">
            <a:avLst>
              <a:gd fmla="val 31059" name="adj"/>
            </a:avLst>
          </a:prstGeom>
          <a:solidFill>
            <a:srgbClr val="000000"/>
          </a:solidFill>
          <a:ln cap="flat" cmpd="sng" w="38100">
            <a:solidFill>
              <a:schemeClr val="dk1"/>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7" name="Shape 177"/>
          <p:cNvSpPr/>
          <p:nvPr/>
        </p:nvSpPr>
        <p:spPr>
          <a:xfrm>
            <a:off x="5762669" y="1850077"/>
            <a:ext cx="610200" cy="489300"/>
          </a:xfrm>
          <a:prstGeom prst="trapezoid">
            <a:avLst>
              <a:gd fmla="val 31059" name="adj"/>
            </a:avLst>
          </a:prstGeom>
          <a:solidFill>
            <a:srgbClr val="FFFFFF"/>
          </a:solidFill>
          <a:ln cap="flat" cmpd="sng" w="38100">
            <a:solidFill>
              <a:srgbClr val="595959"/>
            </a:solidFill>
            <a:prstDash val="lgDash"/>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8" name="Shape 178"/>
          <p:cNvSpPr/>
          <p:nvPr/>
        </p:nvSpPr>
        <p:spPr>
          <a:xfrm>
            <a:off x="6495471" y="1850077"/>
            <a:ext cx="610200" cy="489300"/>
          </a:xfrm>
          <a:prstGeom prst="trapezoid">
            <a:avLst>
              <a:gd fmla="val 31059" name="adj"/>
            </a:avLst>
          </a:prstGeom>
          <a:solidFill>
            <a:srgbClr val="FFFFFF"/>
          </a:solidFill>
          <a:ln cap="flat" cmpd="sng" w="38100">
            <a:solidFill>
              <a:schemeClr val="dk1"/>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79" name="Shape 179"/>
          <p:cNvSpPr/>
          <p:nvPr/>
        </p:nvSpPr>
        <p:spPr>
          <a:xfrm>
            <a:off x="7228275" y="1850077"/>
            <a:ext cx="610200" cy="489300"/>
          </a:xfrm>
          <a:prstGeom prst="trapezoid">
            <a:avLst>
              <a:gd fmla="val 31059" name="adj"/>
            </a:avLst>
          </a:prstGeom>
          <a:solidFill>
            <a:srgbClr val="F49A25"/>
          </a:solidFill>
          <a:ln cap="flat" cmpd="sng" w="38100">
            <a:solidFill>
              <a:srgbClr val="F49A25"/>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80" name="Shape 180"/>
          <p:cNvSpPr/>
          <p:nvPr/>
        </p:nvSpPr>
        <p:spPr>
          <a:xfrm>
            <a:off x="6495471" y="2521460"/>
            <a:ext cx="610200" cy="489300"/>
          </a:xfrm>
          <a:prstGeom prst="trapezoid">
            <a:avLst>
              <a:gd fmla="val 31059" name="adj"/>
            </a:avLst>
          </a:prstGeom>
          <a:solidFill>
            <a:srgbClr val="D9D9D9"/>
          </a:solidFill>
          <a:ln cap="flat" cmpd="sng" w="38100">
            <a:solidFill>
              <a:srgbClr val="D9D9D9"/>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9" name="Shape 609"/>
        <p:cNvGrpSpPr/>
        <p:nvPr/>
      </p:nvGrpSpPr>
      <p:grpSpPr>
        <a:xfrm>
          <a:off x="0" y="0"/>
          <a:ext cx="0" cy="0"/>
          <a:chOff x="0" y="0"/>
          <a:chExt cx="0" cy="0"/>
        </a:xfrm>
      </p:grpSpPr>
      <p:sp>
        <p:nvSpPr>
          <p:cNvPr id="610" name="Shape 610"/>
          <p:cNvSpPr txBox="1"/>
          <p:nvPr/>
        </p:nvSpPr>
        <p:spPr>
          <a:xfrm>
            <a:off x="533400" y="2608800"/>
            <a:ext cx="1217400" cy="687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Original Context</a:t>
            </a:r>
          </a:p>
        </p:txBody>
      </p:sp>
      <p:sp>
        <p:nvSpPr>
          <p:cNvPr id="611" name="Shape 611"/>
          <p:cNvSpPr txBox="1"/>
          <p:nvPr/>
        </p:nvSpPr>
        <p:spPr>
          <a:xfrm>
            <a:off x="2386100" y="2449350"/>
            <a:ext cx="1736700" cy="10068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Evaluate Expression for Context &amp; UI</a:t>
            </a:r>
          </a:p>
        </p:txBody>
      </p:sp>
      <p:sp>
        <p:nvSpPr>
          <p:cNvPr id="612" name="Shape 612"/>
          <p:cNvSpPr txBox="1"/>
          <p:nvPr/>
        </p:nvSpPr>
        <p:spPr>
          <a:xfrm>
            <a:off x="3846100" y="1509550"/>
            <a:ext cx="1347000" cy="744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Client Renders UI</a:t>
            </a:r>
          </a:p>
        </p:txBody>
      </p:sp>
      <p:sp>
        <p:nvSpPr>
          <p:cNvPr id="613" name="Shape 613"/>
          <p:cNvSpPr txBox="1"/>
          <p:nvPr/>
        </p:nvSpPr>
        <p:spPr>
          <a:xfrm>
            <a:off x="5187300" y="2545486"/>
            <a:ext cx="1447500" cy="5337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User Interacts with UI</a:t>
            </a:r>
          </a:p>
        </p:txBody>
      </p:sp>
      <p:sp>
        <p:nvSpPr>
          <p:cNvPr id="614" name="Shape 614"/>
          <p:cNvSpPr txBox="1"/>
          <p:nvPr/>
        </p:nvSpPr>
        <p:spPr>
          <a:xfrm>
            <a:off x="3987100" y="3660300"/>
            <a:ext cx="1217400" cy="687900"/>
          </a:xfrm>
          <a:prstGeom prst="rect">
            <a:avLst/>
          </a:prstGeom>
          <a:noFill/>
          <a:ln>
            <a:noFill/>
          </a:ln>
        </p:spPr>
        <p:txBody>
          <a:bodyPr anchorCtr="0" anchor="t" bIns="91425" lIns="91425" rIns="91425" tIns="91425">
            <a:noAutofit/>
          </a:bodyPr>
          <a:lstStyle/>
          <a:p>
            <a:pPr lvl="0" rtl="0" algn="ctr">
              <a:spcBef>
                <a:spcPts val="0"/>
              </a:spcBef>
              <a:buNone/>
            </a:pPr>
            <a:r>
              <a:rPr b="1" lang="en">
                <a:latin typeface="Lato"/>
                <a:ea typeface="Lato"/>
                <a:cs typeface="Lato"/>
                <a:sym typeface="Lato"/>
              </a:rPr>
              <a:t>Update Context</a:t>
            </a:r>
          </a:p>
        </p:txBody>
      </p:sp>
      <p:sp>
        <p:nvSpPr>
          <p:cNvPr id="615" name="Shape 615"/>
          <p:cNvSpPr/>
          <p:nvPr/>
        </p:nvSpPr>
        <p:spPr>
          <a:xfrm flipH="1" rot="10800000">
            <a:off x="1750800" y="2774025"/>
            <a:ext cx="7800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6" name="Shape 616"/>
          <p:cNvSpPr/>
          <p:nvPr/>
        </p:nvSpPr>
        <p:spPr>
          <a:xfrm>
            <a:off x="3166150" y="1663600"/>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617" name="Shape 617"/>
          <p:cNvPicPr preferRelativeResize="0"/>
          <p:nvPr/>
        </p:nvPicPr>
        <p:blipFill>
          <a:blip r:embed="rId3">
            <a:alphaModFix/>
          </a:blip>
          <a:stretch>
            <a:fillRect/>
          </a:stretch>
        </p:blipFill>
        <p:spPr>
          <a:xfrm>
            <a:off x="2333353" y="1463875"/>
            <a:ext cx="332545" cy="323228"/>
          </a:xfrm>
          <a:prstGeom prst="rect">
            <a:avLst/>
          </a:prstGeom>
          <a:noFill/>
          <a:ln>
            <a:noFill/>
          </a:ln>
        </p:spPr>
      </p:pic>
      <p:pic>
        <p:nvPicPr>
          <p:cNvPr id="618" name="Shape 618"/>
          <p:cNvPicPr preferRelativeResize="0"/>
          <p:nvPr/>
        </p:nvPicPr>
        <p:blipFill>
          <a:blip r:embed="rId4">
            <a:alphaModFix/>
          </a:blip>
          <a:stretch>
            <a:fillRect/>
          </a:stretch>
        </p:blipFill>
        <p:spPr>
          <a:xfrm>
            <a:off x="2103400" y="1506806"/>
            <a:ext cx="229950" cy="237365"/>
          </a:xfrm>
          <a:prstGeom prst="rect">
            <a:avLst/>
          </a:prstGeom>
          <a:noFill/>
          <a:ln>
            <a:noFill/>
          </a:ln>
        </p:spPr>
      </p:pic>
      <p:pic>
        <p:nvPicPr>
          <p:cNvPr id="619" name="Shape 619"/>
          <p:cNvPicPr preferRelativeResize="0"/>
          <p:nvPr/>
        </p:nvPicPr>
        <p:blipFill>
          <a:blip r:embed="rId5">
            <a:alphaModFix/>
          </a:blip>
          <a:stretch>
            <a:fillRect/>
          </a:stretch>
        </p:blipFill>
        <p:spPr>
          <a:xfrm>
            <a:off x="2913604" y="1477982"/>
            <a:ext cx="273794" cy="285226"/>
          </a:xfrm>
          <a:prstGeom prst="rect">
            <a:avLst/>
          </a:prstGeom>
          <a:noFill/>
          <a:ln>
            <a:noFill/>
          </a:ln>
        </p:spPr>
      </p:pic>
      <p:pic>
        <p:nvPicPr>
          <p:cNvPr id="620" name="Shape 620"/>
          <p:cNvPicPr preferRelativeResize="0"/>
          <p:nvPr/>
        </p:nvPicPr>
        <p:blipFill>
          <a:blip r:embed="rId6">
            <a:alphaModFix/>
          </a:blip>
          <a:stretch>
            <a:fillRect/>
          </a:stretch>
        </p:blipFill>
        <p:spPr>
          <a:xfrm flipH="1">
            <a:off x="2661713" y="1810022"/>
            <a:ext cx="230434" cy="272727"/>
          </a:xfrm>
          <a:prstGeom prst="rect">
            <a:avLst/>
          </a:prstGeom>
          <a:noFill/>
          <a:ln>
            <a:noFill/>
          </a:ln>
        </p:spPr>
      </p:pic>
      <p:pic>
        <p:nvPicPr>
          <p:cNvPr descr="Shape.png" id="621" name="Shape 621"/>
          <p:cNvPicPr preferRelativeResize="0"/>
          <p:nvPr/>
        </p:nvPicPr>
        <p:blipFill>
          <a:blip r:embed="rId7">
            <a:alphaModFix/>
          </a:blip>
          <a:stretch>
            <a:fillRect/>
          </a:stretch>
        </p:blipFill>
        <p:spPr>
          <a:xfrm>
            <a:off x="2396105" y="1797514"/>
            <a:ext cx="228909" cy="272447"/>
          </a:xfrm>
          <a:prstGeom prst="rect">
            <a:avLst/>
          </a:prstGeom>
          <a:noFill/>
          <a:ln>
            <a:noFill/>
          </a:ln>
        </p:spPr>
      </p:pic>
      <p:sp>
        <p:nvSpPr>
          <p:cNvPr id="622" name="Shape 622"/>
          <p:cNvSpPr/>
          <p:nvPr/>
        </p:nvSpPr>
        <p:spPr>
          <a:xfrm rot="5400000">
            <a:off x="5349550" y="1722963"/>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3" name="Shape 623"/>
          <p:cNvSpPr/>
          <p:nvPr/>
        </p:nvSpPr>
        <p:spPr>
          <a:xfrm rot="10800000">
            <a:off x="5290900" y="3368851"/>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4" name="Shape 624"/>
          <p:cNvSpPr/>
          <p:nvPr/>
        </p:nvSpPr>
        <p:spPr>
          <a:xfrm rot="-5400000">
            <a:off x="3115250" y="3368851"/>
            <a:ext cx="679800" cy="6879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5" name="Shape 625"/>
          <p:cNvSpPr txBox="1"/>
          <p:nvPr/>
        </p:nvSpPr>
        <p:spPr>
          <a:xfrm>
            <a:off x="168900" y="3232175"/>
            <a:ext cx="2209500" cy="6879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solidFill>
                  <a:srgbClr val="0070C0"/>
                </a:solidFill>
                <a:latin typeface="Courier New"/>
                <a:ea typeface="Courier New"/>
                <a:cs typeface="Courier New"/>
                <a:sym typeface="Courier New"/>
              </a:rPr>
              <a:t>first: "John"</a:t>
            </a:r>
          </a:p>
          <a:p>
            <a:pPr lvl="0" rtl="0">
              <a:spcBef>
                <a:spcPts val="0"/>
              </a:spcBef>
              <a:buNone/>
            </a:pPr>
            <a:r>
              <a:rPr lang="en" sz="1200">
                <a:solidFill>
                  <a:srgbClr val="0070C0"/>
                </a:solidFill>
                <a:latin typeface="Courier New"/>
                <a:ea typeface="Courier New"/>
                <a:cs typeface="Courier New"/>
                <a:sym typeface="Courier New"/>
              </a:rPr>
              <a:t>last: "Smith"</a:t>
            </a:r>
          </a:p>
          <a:p>
            <a:pPr lvl="0" rtl="0">
              <a:spcBef>
                <a:spcPts val="0"/>
              </a:spcBef>
              <a:buNone/>
            </a:pPr>
            <a:r>
              <a:rPr lang="en" sz="1200">
                <a:solidFill>
                  <a:srgbClr val="0070C0"/>
                </a:solidFill>
                <a:latin typeface="Courier New"/>
                <a:ea typeface="Courier New"/>
                <a:cs typeface="Courier New"/>
                <a:sym typeface="Courier New"/>
              </a:rPr>
              <a:t>username: "john.smith"</a:t>
            </a:r>
          </a:p>
        </p:txBody>
      </p:sp>
      <p:sp>
        <p:nvSpPr>
          <p:cNvPr id="626" name="Shape 626"/>
          <p:cNvSpPr txBox="1"/>
          <p:nvPr/>
        </p:nvSpPr>
        <p:spPr>
          <a:xfrm>
            <a:off x="3987100" y="4323750"/>
            <a:ext cx="1217400" cy="368400"/>
          </a:xfrm>
          <a:prstGeom prst="rect">
            <a:avLst/>
          </a:prstGeom>
          <a:noFill/>
          <a:ln cap="flat" cmpd="sng" w="9525">
            <a:solidFill>
              <a:srgbClr val="CCCCCC"/>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solidFill>
                  <a:srgbClr val="0070C0"/>
                </a:solidFill>
                <a:latin typeface="Courier New"/>
                <a:ea typeface="Courier New"/>
                <a:cs typeface="Courier New"/>
                <a:sym typeface="Courier New"/>
              </a:rPr>
              <a:t>last: "Doe"</a:t>
            </a:r>
          </a:p>
        </p:txBody>
      </p:sp>
      <p:pic>
        <p:nvPicPr>
          <p:cNvPr id="627" name="Shape 627"/>
          <p:cNvPicPr preferRelativeResize="0"/>
          <p:nvPr/>
        </p:nvPicPr>
        <p:blipFill>
          <a:blip r:embed="rId8">
            <a:alphaModFix/>
          </a:blip>
          <a:stretch>
            <a:fillRect/>
          </a:stretch>
        </p:blipFill>
        <p:spPr>
          <a:xfrm>
            <a:off x="3401425" y="530299"/>
            <a:ext cx="2631974" cy="1085974"/>
          </a:xfrm>
          <a:prstGeom prst="rect">
            <a:avLst/>
          </a:prstGeom>
          <a:noFill/>
          <a:ln>
            <a:noFill/>
          </a:ln>
        </p:spPr>
      </p:pic>
      <p:pic>
        <p:nvPicPr>
          <p:cNvPr id="628" name="Shape 628"/>
          <p:cNvPicPr preferRelativeResize="0"/>
          <p:nvPr/>
        </p:nvPicPr>
        <p:blipFill>
          <a:blip r:embed="rId9">
            <a:alphaModFix/>
          </a:blip>
          <a:stretch>
            <a:fillRect/>
          </a:stretch>
        </p:blipFill>
        <p:spPr>
          <a:xfrm>
            <a:off x="6528337" y="2351499"/>
            <a:ext cx="2631974" cy="1063362"/>
          </a:xfrm>
          <a:prstGeom prst="rect">
            <a:avLst/>
          </a:prstGeom>
          <a:noFill/>
          <a:ln>
            <a:noFill/>
          </a:ln>
        </p:spPr>
      </p:pic>
      <p:pic>
        <p:nvPicPr>
          <p:cNvPr id="629" name="Shape 629"/>
          <p:cNvPicPr preferRelativeResize="0"/>
          <p:nvPr/>
        </p:nvPicPr>
        <p:blipFill>
          <a:blip r:embed="rId10">
            <a:alphaModFix/>
          </a:blip>
          <a:stretch>
            <a:fillRect/>
          </a:stretch>
        </p:blipFill>
        <p:spPr>
          <a:xfrm>
            <a:off x="2666776" y="1495251"/>
            <a:ext cx="228925" cy="25068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3" name="Shape 633"/>
        <p:cNvGrpSpPr/>
        <p:nvPr/>
      </p:nvGrpSpPr>
      <p:grpSpPr>
        <a:xfrm>
          <a:off x="0" y="0"/>
          <a:ext cx="0" cy="0"/>
          <a:chOff x="0" y="0"/>
          <a:chExt cx="0" cy="0"/>
        </a:xfrm>
      </p:grpSpPr>
      <p:sp>
        <p:nvSpPr>
          <p:cNvPr id="634" name="Shape 634"/>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Results?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8" name="Shape 638"/>
        <p:cNvGrpSpPr/>
        <p:nvPr/>
      </p:nvGrpSpPr>
      <p:grpSpPr>
        <a:xfrm>
          <a:off x="0" y="0"/>
          <a:ext cx="0" cy="0"/>
          <a:chOff x="0" y="0"/>
          <a:chExt cx="0" cy="0"/>
        </a:xfrm>
      </p:grpSpPr>
      <p:sp>
        <p:nvSpPr>
          <p:cNvPr id="639" name="Shape 639"/>
          <p:cNvSpPr txBox="1"/>
          <p:nvPr>
            <p:ph type="title"/>
          </p:nvPr>
        </p:nvSpPr>
        <p:spPr>
          <a:xfrm>
            <a:off x="304800" y="205979"/>
            <a:ext cx="8539800" cy="476700"/>
          </a:xfrm>
          <a:prstGeom prst="rect">
            <a:avLst/>
          </a:prstGeom>
        </p:spPr>
        <p:txBody>
          <a:bodyPr anchorCtr="0" anchor="ctr" bIns="91425" lIns="91425" rIns="91425" tIns="91425">
            <a:noAutofit/>
          </a:bodyPr>
          <a:lstStyle/>
          <a:p>
            <a:pPr lvl="0">
              <a:spcBef>
                <a:spcPts val="0"/>
              </a:spcBef>
              <a:buNone/>
            </a:pPr>
            <a:r>
              <a:rPr lang="en"/>
              <a:t>Results?</a:t>
            </a:r>
          </a:p>
        </p:txBody>
      </p:sp>
      <p:sp>
        <p:nvSpPr>
          <p:cNvPr id="640" name="Shape 640"/>
          <p:cNvSpPr txBox="1"/>
          <p:nvPr>
            <p:ph idx="1" type="body"/>
          </p:nvPr>
        </p:nvSpPr>
        <p:spPr>
          <a:xfrm>
            <a:off x="304798" y="900807"/>
            <a:ext cx="8539800" cy="3807300"/>
          </a:xfrm>
          <a:prstGeom prst="rect">
            <a:avLst/>
          </a:prstGeom>
        </p:spPr>
        <p:txBody>
          <a:bodyPr anchorCtr="0" anchor="t" bIns="91425" lIns="91425" rIns="91425" tIns="91425">
            <a:noAutofit/>
          </a:bodyPr>
          <a:lstStyle/>
          <a:p>
            <a:pPr indent="-228600" lvl="0" marL="457200" rtl="0">
              <a:spcBef>
                <a:spcPts val="0"/>
              </a:spcBef>
            </a:pPr>
            <a:r>
              <a:rPr lang="en"/>
              <a:t>Overhaul of 50+ component UIs in one year</a:t>
            </a:r>
          </a:p>
          <a:p>
            <a:pPr indent="0" lvl="0" marL="0">
              <a:spcBef>
                <a:spcPts val="0"/>
              </a:spcBef>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4" name="Shape 644"/>
        <p:cNvGrpSpPr/>
        <p:nvPr/>
      </p:nvGrpSpPr>
      <p:grpSpPr>
        <a:xfrm>
          <a:off x="0" y="0"/>
          <a:ext cx="0" cy="0"/>
          <a:chOff x="0" y="0"/>
          <a:chExt cx="0" cy="0"/>
        </a:xfrm>
      </p:grpSpPr>
      <p:sp>
        <p:nvSpPr>
          <p:cNvPr id="645" name="Shape 645"/>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Results?</a:t>
            </a:r>
          </a:p>
        </p:txBody>
      </p:sp>
      <p:sp>
        <p:nvSpPr>
          <p:cNvPr id="646" name="Shape 646"/>
          <p:cNvSpPr txBox="1"/>
          <p:nvPr>
            <p:ph idx="1" type="body"/>
          </p:nvPr>
        </p:nvSpPr>
        <p:spPr>
          <a:xfrm>
            <a:off x="304798" y="900807"/>
            <a:ext cx="8539800" cy="3807300"/>
          </a:xfrm>
          <a:prstGeom prst="rect">
            <a:avLst/>
          </a:prstGeom>
        </p:spPr>
        <p:txBody>
          <a:bodyPr anchorCtr="0" anchor="t" bIns="91425" lIns="91425" rIns="91425" tIns="91425">
            <a:noAutofit/>
          </a:bodyPr>
          <a:lstStyle/>
          <a:p>
            <a:pPr indent="-228600" lvl="0" marL="457200" rtl="0">
              <a:spcBef>
                <a:spcPts val="0"/>
              </a:spcBef>
            </a:pPr>
            <a:r>
              <a:rPr lang="en"/>
              <a:t>Overhaul of 50+ component UIs in one year</a:t>
            </a:r>
          </a:p>
          <a:p>
            <a:pPr indent="0" lvl="0" marL="0" rtl="0">
              <a:spcBef>
                <a:spcPts val="0"/>
              </a:spcBef>
              <a:buNone/>
            </a:pPr>
            <a:r>
              <a:t/>
            </a:r>
            <a:endParaRPr/>
          </a:p>
        </p:txBody>
      </p:sp>
      <p:pic>
        <p:nvPicPr>
          <p:cNvPr id="647" name="Shape 647"/>
          <p:cNvPicPr preferRelativeResize="0"/>
          <p:nvPr/>
        </p:nvPicPr>
        <p:blipFill rotWithShape="1">
          <a:blip r:embed="rId3">
            <a:alphaModFix/>
          </a:blip>
          <a:srcRect b="34827" l="0" r="0" t="0"/>
          <a:stretch/>
        </p:blipFill>
        <p:spPr>
          <a:xfrm>
            <a:off x="936475" y="2291550"/>
            <a:ext cx="2182900" cy="1226625"/>
          </a:xfrm>
          <a:prstGeom prst="rect">
            <a:avLst/>
          </a:prstGeom>
          <a:noFill/>
          <a:ln>
            <a:noFill/>
          </a:ln>
        </p:spPr>
      </p:pic>
      <p:pic>
        <p:nvPicPr>
          <p:cNvPr id="648" name="Shape 648"/>
          <p:cNvPicPr preferRelativeResize="0"/>
          <p:nvPr/>
        </p:nvPicPr>
        <p:blipFill rotWithShape="1">
          <a:blip r:embed="rId4">
            <a:alphaModFix/>
          </a:blip>
          <a:srcRect b="47905" l="618" r="79424" t="0"/>
          <a:stretch/>
        </p:blipFill>
        <p:spPr>
          <a:xfrm>
            <a:off x="5367975" y="1396925"/>
            <a:ext cx="1552174" cy="1698648"/>
          </a:xfrm>
          <a:prstGeom prst="rect">
            <a:avLst/>
          </a:prstGeom>
          <a:noFill/>
          <a:ln>
            <a:noFill/>
          </a:ln>
        </p:spPr>
      </p:pic>
      <p:pic>
        <p:nvPicPr>
          <p:cNvPr id="649" name="Shape 649"/>
          <p:cNvPicPr preferRelativeResize="0"/>
          <p:nvPr/>
        </p:nvPicPr>
        <p:blipFill rotWithShape="1">
          <a:blip r:embed="rId5">
            <a:alphaModFix/>
          </a:blip>
          <a:srcRect b="4177" l="0" r="78662" t="0"/>
          <a:stretch/>
        </p:blipFill>
        <p:spPr>
          <a:xfrm>
            <a:off x="5338836" y="3231475"/>
            <a:ext cx="1610449" cy="1383600"/>
          </a:xfrm>
          <a:prstGeom prst="rect">
            <a:avLst/>
          </a:prstGeom>
          <a:noFill/>
          <a:ln>
            <a:noFill/>
          </a:ln>
        </p:spPr>
      </p:pic>
      <p:sp>
        <p:nvSpPr>
          <p:cNvPr id="650" name="Shape 650"/>
          <p:cNvSpPr/>
          <p:nvPr/>
        </p:nvSpPr>
        <p:spPr>
          <a:xfrm flipH="1" rot="10800000">
            <a:off x="3268700" y="2762225"/>
            <a:ext cx="13434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4" name="Shape 654"/>
        <p:cNvGrpSpPr/>
        <p:nvPr/>
      </p:nvGrpSpPr>
      <p:grpSpPr>
        <a:xfrm>
          <a:off x="0" y="0"/>
          <a:ext cx="0" cy="0"/>
          <a:chOff x="0" y="0"/>
          <a:chExt cx="0" cy="0"/>
        </a:xfrm>
      </p:grpSpPr>
      <p:sp>
        <p:nvSpPr>
          <p:cNvPr id="655" name="Shape 655"/>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Results?</a:t>
            </a:r>
          </a:p>
        </p:txBody>
      </p:sp>
      <p:sp>
        <p:nvSpPr>
          <p:cNvPr id="656" name="Shape 656"/>
          <p:cNvSpPr txBox="1"/>
          <p:nvPr>
            <p:ph idx="1" type="body"/>
          </p:nvPr>
        </p:nvSpPr>
        <p:spPr>
          <a:xfrm>
            <a:off x="304798" y="900807"/>
            <a:ext cx="8539800" cy="3807300"/>
          </a:xfrm>
          <a:prstGeom prst="rect">
            <a:avLst/>
          </a:prstGeom>
        </p:spPr>
        <p:txBody>
          <a:bodyPr anchorCtr="0" anchor="t" bIns="91425" lIns="91425" rIns="91425" tIns="91425">
            <a:noAutofit/>
          </a:bodyPr>
          <a:lstStyle/>
          <a:p>
            <a:pPr indent="-228600" lvl="0" marL="457200" rtl="0">
              <a:spcBef>
                <a:spcPts val="0"/>
              </a:spcBef>
            </a:pPr>
            <a:r>
              <a:rPr lang="en"/>
              <a:t>Overhaul of 50+ component UIs in one year</a:t>
            </a:r>
          </a:p>
          <a:p>
            <a:pPr indent="0" lvl="0" marL="0" rtl="0">
              <a:spcBef>
                <a:spcPts val="0"/>
              </a:spcBef>
              <a:buNone/>
            </a:pPr>
            <a:r>
              <a:t/>
            </a:r>
            <a:endParaRPr/>
          </a:p>
        </p:txBody>
      </p:sp>
      <p:pic>
        <p:nvPicPr>
          <p:cNvPr descr="out.gif" id="657" name="Shape 657"/>
          <p:cNvPicPr preferRelativeResize="0"/>
          <p:nvPr/>
        </p:nvPicPr>
        <p:blipFill rotWithShape="1">
          <a:blip r:embed="rId3">
            <a:alphaModFix/>
          </a:blip>
          <a:srcRect b="806" l="-1230" r="-1291" t="-5496"/>
          <a:stretch/>
        </p:blipFill>
        <p:spPr>
          <a:xfrm>
            <a:off x="60650" y="1379725"/>
            <a:ext cx="4932000" cy="1079250"/>
          </a:xfrm>
          <a:prstGeom prst="rect">
            <a:avLst/>
          </a:prstGeom>
          <a:noFill/>
          <a:ln>
            <a:noFill/>
          </a:ln>
        </p:spPr>
      </p:pic>
      <p:pic>
        <p:nvPicPr>
          <p:cNvPr descr="out 8.25.39 PM.gif" id="658" name="Shape 658"/>
          <p:cNvPicPr preferRelativeResize="0"/>
          <p:nvPr/>
        </p:nvPicPr>
        <p:blipFill rotWithShape="1">
          <a:blip r:embed="rId4">
            <a:alphaModFix/>
          </a:blip>
          <a:srcRect b="9653" l="0" r="0" t="2903"/>
          <a:stretch/>
        </p:blipFill>
        <p:spPr>
          <a:xfrm>
            <a:off x="938478" y="2458975"/>
            <a:ext cx="3822246" cy="2228250"/>
          </a:xfrm>
          <a:prstGeom prst="rect">
            <a:avLst/>
          </a:prstGeom>
          <a:noFill/>
          <a:ln>
            <a:noFill/>
          </a:ln>
        </p:spPr>
      </p:pic>
      <p:sp>
        <p:nvSpPr>
          <p:cNvPr id="659" name="Shape 659"/>
          <p:cNvSpPr/>
          <p:nvPr/>
        </p:nvSpPr>
        <p:spPr>
          <a:xfrm flipH="1" rot="10800000">
            <a:off x="267075" y="2553775"/>
            <a:ext cx="671400" cy="761700"/>
          </a:xfrm>
          <a:prstGeom prst="bentArrow">
            <a:avLst>
              <a:gd fmla="val 22925" name="adj1"/>
              <a:gd fmla="val 19222" name="adj2"/>
              <a:gd fmla="val 22117" name="adj3"/>
              <a:gd fmla="val 43750" name="adj4"/>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0" name="Shape 660"/>
          <p:cNvSpPr/>
          <p:nvPr/>
        </p:nvSpPr>
        <p:spPr>
          <a:xfrm flipH="1" rot="10800000">
            <a:off x="4817550" y="3030175"/>
            <a:ext cx="3684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661" name="Shape 661"/>
          <p:cNvPicPr preferRelativeResize="0"/>
          <p:nvPr/>
        </p:nvPicPr>
        <p:blipFill>
          <a:blip r:embed="rId5">
            <a:alphaModFix/>
          </a:blip>
          <a:stretch>
            <a:fillRect/>
          </a:stretch>
        </p:blipFill>
        <p:spPr>
          <a:xfrm>
            <a:off x="5242775" y="2553775"/>
            <a:ext cx="3699000" cy="206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5" name="Shape 665"/>
        <p:cNvGrpSpPr/>
        <p:nvPr/>
      </p:nvGrpSpPr>
      <p:grpSpPr>
        <a:xfrm>
          <a:off x="0" y="0"/>
          <a:ext cx="0" cy="0"/>
          <a:chOff x="0" y="0"/>
          <a:chExt cx="0" cy="0"/>
        </a:xfrm>
      </p:grpSpPr>
      <p:sp>
        <p:nvSpPr>
          <p:cNvPr id="666" name="Shape 666"/>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Results?</a:t>
            </a:r>
          </a:p>
        </p:txBody>
      </p:sp>
      <p:sp>
        <p:nvSpPr>
          <p:cNvPr id="667" name="Shape 667"/>
          <p:cNvSpPr txBox="1"/>
          <p:nvPr>
            <p:ph idx="1" type="body"/>
          </p:nvPr>
        </p:nvSpPr>
        <p:spPr>
          <a:xfrm>
            <a:off x="304798" y="900807"/>
            <a:ext cx="8539800" cy="3807300"/>
          </a:xfrm>
          <a:prstGeom prst="rect">
            <a:avLst/>
          </a:prstGeom>
        </p:spPr>
        <p:txBody>
          <a:bodyPr anchorCtr="0" anchor="t" bIns="91425" lIns="91425" rIns="91425" tIns="91425">
            <a:noAutofit/>
          </a:bodyPr>
          <a:lstStyle/>
          <a:p>
            <a:pPr indent="-228600" lvl="0" marL="457200" rtl="0">
              <a:spcBef>
                <a:spcPts val="0"/>
              </a:spcBef>
            </a:pPr>
            <a:r>
              <a:rPr lang="en"/>
              <a:t>Overhaul of 50+ component UIs in one year</a:t>
            </a:r>
          </a:p>
          <a:p>
            <a:pPr indent="0" lvl="0" marL="0" rtl="0">
              <a:spcBef>
                <a:spcPts val="0"/>
              </a:spcBef>
              <a:buNone/>
            </a:pPr>
            <a:r>
              <a:t/>
            </a:r>
            <a:endParaRPr/>
          </a:p>
        </p:txBody>
      </p:sp>
      <p:pic>
        <p:nvPicPr>
          <p:cNvPr descr="Screen Shot 2017-02-06 at 4.01.57 PM.png" id="668" name="Shape 668"/>
          <p:cNvPicPr preferRelativeResize="0"/>
          <p:nvPr/>
        </p:nvPicPr>
        <p:blipFill rotWithShape="1">
          <a:blip r:embed="rId4">
            <a:alphaModFix/>
          </a:blip>
          <a:srcRect b="2912" l="-1260" r="1259" t="0"/>
          <a:stretch/>
        </p:blipFill>
        <p:spPr>
          <a:xfrm>
            <a:off x="832799" y="1933624"/>
            <a:ext cx="2289724" cy="1993650"/>
          </a:xfrm>
          <a:prstGeom prst="rect">
            <a:avLst/>
          </a:prstGeom>
          <a:noFill/>
          <a:ln>
            <a:noFill/>
          </a:ln>
        </p:spPr>
      </p:pic>
      <p:pic>
        <p:nvPicPr>
          <p:cNvPr id="669" name="Shape 669"/>
          <p:cNvPicPr preferRelativeResize="0"/>
          <p:nvPr/>
        </p:nvPicPr>
        <p:blipFill>
          <a:blip r:embed="rId5">
            <a:alphaModFix/>
          </a:blip>
          <a:stretch>
            <a:fillRect/>
          </a:stretch>
        </p:blipFill>
        <p:spPr>
          <a:xfrm>
            <a:off x="5155199" y="1878425"/>
            <a:ext cx="2209574" cy="2112675"/>
          </a:xfrm>
          <a:prstGeom prst="rect">
            <a:avLst/>
          </a:prstGeom>
          <a:noFill/>
          <a:ln>
            <a:noFill/>
          </a:ln>
        </p:spPr>
      </p:pic>
      <p:sp>
        <p:nvSpPr>
          <p:cNvPr id="670" name="Shape 670"/>
          <p:cNvSpPr/>
          <p:nvPr/>
        </p:nvSpPr>
        <p:spPr>
          <a:xfrm flipH="1" rot="10800000">
            <a:off x="3234500" y="2839975"/>
            <a:ext cx="15447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4" name="Shape 674"/>
        <p:cNvGrpSpPr/>
        <p:nvPr/>
      </p:nvGrpSpPr>
      <p:grpSpPr>
        <a:xfrm>
          <a:off x="0" y="0"/>
          <a:ext cx="0" cy="0"/>
          <a:chOff x="0" y="0"/>
          <a:chExt cx="0" cy="0"/>
        </a:xfrm>
      </p:grpSpPr>
      <p:sp>
        <p:nvSpPr>
          <p:cNvPr id="675" name="Shape 675"/>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Results?</a:t>
            </a:r>
          </a:p>
        </p:txBody>
      </p:sp>
      <p:sp>
        <p:nvSpPr>
          <p:cNvPr id="676" name="Shape 676"/>
          <p:cNvSpPr txBox="1"/>
          <p:nvPr>
            <p:ph idx="1" type="body"/>
          </p:nvPr>
        </p:nvSpPr>
        <p:spPr>
          <a:xfrm>
            <a:off x="304798" y="900807"/>
            <a:ext cx="8539800" cy="3807300"/>
          </a:xfrm>
          <a:prstGeom prst="rect">
            <a:avLst/>
          </a:prstGeom>
        </p:spPr>
        <p:txBody>
          <a:bodyPr anchorCtr="0" anchor="t" bIns="91425" lIns="91425" rIns="91425" tIns="91425">
            <a:noAutofit/>
          </a:bodyPr>
          <a:lstStyle/>
          <a:p>
            <a:pPr indent="-228600" lvl="0" marL="457200" rtl="0">
              <a:spcBef>
                <a:spcPts val="0"/>
              </a:spcBef>
            </a:pPr>
            <a:r>
              <a:rPr lang="en"/>
              <a:t>Overhaul of 50+ components’ UI in one year</a:t>
            </a:r>
          </a:p>
          <a:p>
            <a:pPr indent="0" lvl="0" marL="0" rtl="0">
              <a:spcBef>
                <a:spcPts val="0"/>
              </a:spcBef>
              <a:buNone/>
            </a:pPr>
            <a:r>
              <a:t/>
            </a:r>
            <a:endParaRPr/>
          </a:p>
        </p:txBody>
      </p:sp>
      <p:pic>
        <p:nvPicPr>
          <p:cNvPr descr="Screen Shot 2017-02-06 at 2.18.04 PM.png" id="677" name="Shape 677"/>
          <p:cNvPicPr preferRelativeResize="0"/>
          <p:nvPr/>
        </p:nvPicPr>
        <p:blipFill rotWithShape="1">
          <a:blip r:embed="rId3">
            <a:alphaModFix/>
          </a:blip>
          <a:srcRect b="990" l="0" r="0" t="990"/>
          <a:stretch/>
        </p:blipFill>
        <p:spPr>
          <a:xfrm>
            <a:off x="1195825" y="1716223"/>
            <a:ext cx="1712749" cy="562500"/>
          </a:xfrm>
          <a:prstGeom prst="rect">
            <a:avLst/>
          </a:prstGeom>
          <a:noFill/>
          <a:ln>
            <a:noFill/>
          </a:ln>
        </p:spPr>
      </p:pic>
      <p:pic>
        <p:nvPicPr>
          <p:cNvPr descr="out.gif" id="678" name="Shape 678"/>
          <p:cNvPicPr preferRelativeResize="0"/>
          <p:nvPr/>
        </p:nvPicPr>
        <p:blipFill rotWithShape="1">
          <a:blip r:embed="rId4">
            <a:alphaModFix/>
          </a:blip>
          <a:srcRect b="33222" l="0" r="0" t="21930"/>
          <a:stretch/>
        </p:blipFill>
        <p:spPr>
          <a:xfrm>
            <a:off x="886075" y="3706150"/>
            <a:ext cx="2486525" cy="416625"/>
          </a:xfrm>
          <a:prstGeom prst="rect">
            <a:avLst/>
          </a:prstGeom>
          <a:noFill/>
          <a:ln>
            <a:noFill/>
          </a:ln>
        </p:spPr>
      </p:pic>
      <p:pic>
        <p:nvPicPr>
          <p:cNvPr descr="Screen Shot 2017-02-06 at 2.20.43 PM.png" id="679" name="Shape 679"/>
          <p:cNvPicPr preferRelativeResize="0"/>
          <p:nvPr/>
        </p:nvPicPr>
        <p:blipFill rotWithShape="1">
          <a:blip r:embed="rId5">
            <a:alphaModFix/>
          </a:blip>
          <a:srcRect b="9216" l="0" r="0" t="9224"/>
          <a:stretch/>
        </p:blipFill>
        <p:spPr>
          <a:xfrm>
            <a:off x="5784800" y="1687125"/>
            <a:ext cx="1125000" cy="562499"/>
          </a:xfrm>
          <a:prstGeom prst="rect">
            <a:avLst/>
          </a:prstGeom>
          <a:noFill/>
          <a:ln>
            <a:noFill/>
          </a:ln>
        </p:spPr>
      </p:pic>
      <p:pic>
        <p:nvPicPr>
          <p:cNvPr descr="out.gif" id="680" name="Shape 680"/>
          <p:cNvPicPr preferRelativeResize="0"/>
          <p:nvPr/>
        </p:nvPicPr>
        <p:blipFill rotWithShape="1">
          <a:blip r:embed="rId6">
            <a:alphaModFix/>
          </a:blip>
          <a:srcRect b="18114" l="0" r="0" t="3973"/>
          <a:stretch/>
        </p:blipFill>
        <p:spPr>
          <a:xfrm>
            <a:off x="5814349" y="3553752"/>
            <a:ext cx="2954049" cy="713497"/>
          </a:xfrm>
          <a:prstGeom prst="rect">
            <a:avLst/>
          </a:prstGeom>
          <a:noFill/>
          <a:ln>
            <a:noFill/>
          </a:ln>
        </p:spPr>
      </p:pic>
      <p:pic>
        <p:nvPicPr>
          <p:cNvPr descr="out.gif" id="681" name="Shape 681"/>
          <p:cNvPicPr preferRelativeResize="0"/>
          <p:nvPr/>
        </p:nvPicPr>
        <p:blipFill rotWithShape="1">
          <a:blip r:embed="rId7">
            <a:alphaModFix/>
          </a:blip>
          <a:srcRect b="0" l="-4130" r="8527" t="0"/>
          <a:stretch/>
        </p:blipFill>
        <p:spPr>
          <a:xfrm>
            <a:off x="5784800" y="2517925"/>
            <a:ext cx="1636550" cy="916549"/>
          </a:xfrm>
          <a:prstGeom prst="rect">
            <a:avLst/>
          </a:prstGeom>
          <a:noFill/>
          <a:ln>
            <a:noFill/>
          </a:ln>
        </p:spPr>
      </p:pic>
      <p:sp>
        <p:nvSpPr>
          <p:cNvPr id="682" name="Shape 682"/>
          <p:cNvSpPr/>
          <p:nvPr/>
        </p:nvSpPr>
        <p:spPr>
          <a:xfrm flipH="1" rot="10800000">
            <a:off x="3839500" y="1802175"/>
            <a:ext cx="15447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3" name="Shape 683"/>
          <p:cNvSpPr/>
          <p:nvPr/>
        </p:nvSpPr>
        <p:spPr>
          <a:xfrm flipH="1" rot="10800000">
            <a:off x="3848325" y="3783400"/>
            <a:ext cx="1544700" cy="285300"/>
          </a:xfrm>
          <a:prstGeom prst="rightArrow">
            <a:avLst>
              <a:gd fmla="val 50000" name="adj1"/>
              <a:gd fmla="val 50000" name="adj2"/>
            </a:avLst>
          </a:prstGeom>
          <a:solidFill>
            <a:srgbClr val="F49A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7" name="Shape 687"/>
        <p:cNvGrpSpPr/>
        <p:nvPr/>
      </p:nvGrpSpPr>
      <p:grpSpPr>
        <a:xfrm>
          <a:off x="0" y="0"/>
          <a:ext cx="0" cy="0"/>
          <a:chOff x="0" y="0"/>
          <a:chExt cx="0" cy="0"/>
        </a:xfrm>
      </p:grpSpPr>
      <p:sp>
        <p:nvSpPr>
          <p:cNvPr id="688" name="Shape 688"/>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Results?</a:t>
            </a:r>
          </a:p>
        </p:txBody>
      </p:sp>
      <p:sp>
        <p:nvSpPr>
          <p:cNvPr id="689" name="Shape 689"/>
          <p:cNvSpPr txBox="1"/>
          <p:nvPr>
            <p:ph idx="1" type="body"/>
          </p:nvPr>
        </p:nvSpPr>
        <p:spPr>
          <a:xfrm>
            <a:off x="304798" y="900807"/>
            <a:ext cx="8539800" cy="3807300"/>
          </a:xfrm>
          <a:prstGeom prst="rect">
            <a:avLst/>
          </a:prstGeom>
        </p:spPr>
        <p:txBody>
          <a:bodyPr anchorCtr="0" anchor="t" bIns="91425" lIns="91425" rIns="91425" tIns="91425">
            <a:noAutofit/>
          </a:bodyPr>
          <a:lstStyle/>
          <a:p>
            <a:pPr indent="-228600" lvl="0" marL="457200" rtl="0">
              <a:spcBef>
                <a:spcPts val="0"/>
              </a:spcBef>
            </a:pPr>
            <a:r>
              <a:rPr lang="en"/>
              <a:t>Overhaul of 50+ components UI in one year</a:t>
            </a:r>
          </a:p>
          <a:p>
            <a:pPr indent="-228600" lvl="0" marL="457200" rtl="0">
              <a:spcBef>
                <a:spcPts val="0"/>
              </a:spcBef>
            </a:pPr>
            <a:r>
              <a:rPr lang="en"/>
              <a:t>Ability to support highly-customized UIs</a:t>
            </a:r>
          </a:p>
          <a:p>
            <a:pPr indent="0" lvl="0" marL="0" rtl="0">
              <a:spcBef>
                <a:spcPts val="0"/>
              </a:spcBef>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3" name="Shape 693"/>
        <p:cNvGrpSpPr/>
        <p:nvPr/>
      </p:nvGrpSpPr>
      <p:grpSpPr>
        <a:xfrm>
          <a:off x="0" y="0"/>
          <a:ext cx="0" cy="0"/>
          <a:chOff x="0" y="0"/>
          <a:chExt cx="0" cy="0"/>
        </a:xfrm>
      </p:grpSpPr>
      <p:sp>
        <p:nvSpPr>
          <p:cNvPr id="694" name="Shape 694"/>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Results?</a:t>
            </a:r>
          </a:p>
        </p:txBody>
      </p:sp>
      <p:pic>
        <p:nvPicPr>
          <p:cNvPr descr="Screen Shot 2017-02-07 at 3.14.38 PM.png" id="695" name="Shape 695"/>
          <p:cNvPicPr preferRelativeResize="0"/>
          <p:nvPr/>
        </p:nvPicPr>
        <p:blipFill rotWithShape="1">
          <a:blip r:embed="rId3">
            <a:alphaModFix/>
          </a:blip>
          <a:srcRect b="0" l="-648" r="-709" t="0"/>
          <a:stretch/>
        </p:blipFill>
        <p:spPr>
          <a:xfrm>
            <a:off x="304800" y="682675"/>
            <a:ext cx="8539798" cy="3985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9" name="Shape 699"/>
        <p:cNvGrpSpPr/>
        <p:nvPr/>
      </p:nvGrpSpPr>
      <p:grpSpPr>
        <a:xfrm>
          <a:off x="0" y="0"/>
          <a:ext cx="0" cy="0"/>
          <a:chOff x="0" y="0"/>
          <a:chExt cx="0" cy="0"/>
        </a:xfrm>
      </p:grpSpPr>
      <p:sp>
        <p:nvSpPr>
          <p:cNvPr id="700" name="Shape 700"/>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Results?</a:t>
            </a:r>
          </a:p>
        </p:txBody>
      </p:sp>
      <p:pic>
        <p:nvPicPr>
          <p:cNvPr id="701" name="Shape 701"/>
          <p:cNvPicPr preferRelativeResize="0"/>
          <p:nvPr/>
        </p:nvPicPr>
        <p:blipFill>
          <a:blip r:embed="rId3">
            <a:alphaModFix/>
          </a:blip>
          <a:stretch>
            <a:fillRect/>
          </a:stretch>
        </p:blipFill>
        <p:spPr>
          <a:xfrm>
            <a:off x="500975" y="592054"/>
            <a:ext cx="8142061" cy="41560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nvSpPr>
        <p:spPr>
          <a:xfrm>
            <a:off x="-6318" y="0"/>
            <a:ext cx="9150300" cy="888600"/>
          </a:xfrm>
          <a:prstGeom prst="rect">
            <a:avLst/>
          </a:prstGeom>
          <a:noFill/>
          <a:ln>
            <a:noFill/>
          </a:ln>
        </p:spPr>
        <p:txBody>
          <a:bodyPr anchorCtr="0" anchor="ctr" bIns="45700" lIns="45700" rIns="45700" tIns="45700">
            <a:noAutofit/>
          </a:bodyPr>
          <a:lstStyle/>
          <a:p>
            <a:pPr indent="0" lvl="0" marL="0" marR="0" rtl="0" algn="ctr">
              <a:spcBef>
                <a:spcPts val="0"/>
              </a:spcBef>
              <a:buSzPct val="25000"/>
              <a:buNone/>
            </a:pPr>
            <a:r>
              <a:rPr b="0" i="0" lang="en" sz="4000" u="none" cap="none" strike="noStrike">
                <a:solidFill>
                  <a:srgbClr val="595959"/>
                </a:solidFill>
                <a:latin typeface="Calibri"/>
                <a:ea typeface="Calibri"/>
                <a:cs typeface="Calibri"/>
                <a:sym typeface="Calibri"/>
              </a:rPr>
              <a:t>Why </a:t>
            </a:r>
            <a:r>
              <a:rPr b="1" i="0" lang="en" sz="4000" u="none" cap="none" strike="noStrike">
                <a:solidFill>
                  <a:srgbClr val="F49A25"/>
                </a:solidFill>
                <a:latin typeface="Calibri"/>
                <a:ea typeface="Calibri"/>
                <a:cs typeface="Calibri"/>
                <a:sym typeface="Calibri"/>
              </a:rPr>
              <a:t>custom </a:t>
            </a:r>
            <a:r>
              <a:rPr b="0" i="0" lang="en" sz="4000" u="none" cap="none" strike="noStrike">
                <a:solidFill>
                  <a:srgbClr val="595959"/>
                </a:solidFill>
                <a:latin typeface="Calibri"/>
                <a:ea typeface="Calibri"/>
                <a:cs typeface="Calibri"/>
                <a:sym typeface="Calibri"/>
              </a:rPr>
              <a:t>apps?</a:t>
            </a:r>
          </a:p>
        </p:txBody>
      </p:sp>
      <p:cxnSp>
        <p:nvCxnSpPr>
          <p:cNvPr id="186" name="Shape 186"/>
          <p:cNvCxnSpPr/>
          <p:nvPr/>
        </p:nvCxnSpPr>
        <p:spPr>
          <a:xfrm>
            <a:off x="4427424" y="1035300"/>
            <a:ext cx="0" cy="2345100"/>
          </a:xfrm>
          <a:prstGeom prst="straightConnector1">
            <a:avLst/>
          </a:prstGeom>
          <a:noFill/>
          <a:ln cap="flat" cmpd="sng" w="57150">
            <a:solidFill>
              <a:schemeClr val="dk1"/>
            </a:solidFill>
            <a:prstDash val="solid"/>
            <a:bevel/>
            <a:headEnd len="med" w="med" type="none"/>
            <a:tailEnd len="med" w="med" type="none"/>
          </a:ln>
        </p:spPr>
      </p:cxnSp>
      <p:sp>
        <p:nvSpPr>
          <p:cNvPr id="187" name="Shape 187"/>
          <p:cNvSpPr txBox="1"/>
          <p:nvPr/>
        </p:nvSpPr>
        <p:spPr>
          <a:xfrm>
            <a:off x="1521906" y="3072634"/>
            <a:ext cx="1719300" cy="307800"/>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000000"/>
              </a:buClr>
              <a:buSzPct val="25000"/>
              <a:buFont typeface="Calibri"/>
              <a:buNone/>
            </a:pPr>
            <a:r>
              <a:rPr b="1" i="0" lang="en" sz="1400" u="none" cap="none" strike="noStrike">
                <a:solidFill>
                  <a:srgbClr val="000000"/>
                </a:solidFill>
                <a:latin typeface="Calibri"/>
                <a:ea typeface="Calibri"/>
                <a:cs typeface="Calibri"/>
                <a:sym typeface="Calibri"/>
              </a:rPr>
              <a:t>PACKAGED</a:t>
            </a:r>
          </a:p>
        </p:txBody>
      </p:sp>
      <p:sp>
        <p:nvSpPr>
          <p:cNvPr id="188" name="Shape 188"/>
          <p:cNvSpPr txBox="1"/>
          <p:nvPr/>
        </p:nvSpPr>
        <p:spPr>
          <a:xfrm>
            <a:off x="5546035" y="3072634"/>
            <a:ext cx="1719300" cy="307800"/>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000000"/>
              </a:buClr>
              <a:buSzPct val="25000"/>
              <a:buFont typeface="Calibri"/>
              <a:buNone/>
            </a:pPr>
            <a:r>
              <a:rPr b="1" i="0" lang="en" sz="1400" u="none" cap="none" strike="noStrike">
                <a:solidFill>
                  <a:srgbClr val="000000"/>
                </a:solidFill>
                <a:latin typeface="Calibri"/>
                <a:ea typeface="Calibri"/>
                <a:cs typeface="Calibri"/>
                <a:sym typeface="Calibri"/>
              </a:rPr>
              <a:t>CUSTOM</a:t>
            </a:r>
          </a:p>
        </p:txBody>
      </p:sp>
      <p:sp>
        <p:nvSpPr>
          <p:cNvPr id="189" name="Shape 189"/>
          <p:cNvSpPr/>
          <p:nvPr/>
        </p:nvSpPr>
        <p:spPr>
          <a:xfrm>
            <a:off x="1679372" y="2497536"/>
            <a:ext cx="572700"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0" name="Shape 190"/>
          <p:cNvSpPr/>
          <p:nvPr/>
        </p:nvSpPr>
        <p:spPr>
          <a:xfrm>
            <a:off x="867197" y="1830359"/>
            <a:ext cx="572700"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1" name="Shape 191"/>
          <p:cNvSpPr/>
          <p:nvPr/>
        </p:nvSpPr>
        <p:spPr>
          <a:xfrm>
            <a:off x="1679372" y="1830359"/>
            <a:ext cx="572700"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2" name="Shape 192"/>
          <p:cNvSpPr/>
          <p:nvPr/>
        </p:nvSpPr>
        <p:spPr>
          <a:xfrm>
            <a:off x="2491546" y="1830359"/>
            <a:ext cx="572700"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3" name="Shape 193"/>
          <p:cNvSpPr/>
          <p:nvPr/>
        </p:nvSpPr>
        <p:spPr>
          <a:xfrm>
            <a:off x="2491546" y="2499248"/>
            <a:ext cx="572700"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4" name="Shape 194"/>
          <p:cNvSpPr/>
          <p:nvPr/>
        </p:nvSpPr>
        <p:spPr>
          <a:xfrm>
            <a:off x="3303721" y="1166661"/>
            <a:ext cx="572700"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195" name="Shape 195"/>
          <p:cNvSpPr/>
          <p:nvPr/>
        </p:nvSpPr>
        <p:spPr>
          <a:xfrm>
            <a:off x="867197" y="1166661"/>
            <a:ext cx="572700"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pic>
        <p:nvPicPr>
          <p:cNvPr id="196" name="Shape 196"/>
          <p:cNvPicPr preferRelativeResize="0"/>
          <p:nvPr/>
        </p:nvPicPr>
        <p:blipFill rotWithShape="1">
          <a:blip r:embed="rId3">
            <a:alphaModFix/>
          </a:blip>
          <a:srcRect b="0" l="0" r="0" t="0"/>
          <a:stretch/>
        </p:blipFill>
        <p:spPr>
          <a:xfrm>
            <a:off x="934456" y="1395630"/>
            <a:ext cx="440700" cy="83700"/>
          </a:xfrm>
          <a:prstGeom prst="rect">
            <a:avLst/>
          </a:prstGeom>
          <a:noFill/>
          <a:ln>
            <a:noFill/>
          </a:ln>
        </p:spPr>
      </p:pic>
      <p:sp>
        <p:nvSpPr>
          <p:cNvPr id="197" name="Shape 197"/>
          <p:cNvSpPr/>
          <p:nvPr/>
        </p:nvSpPr>
        <p:spPr>
          <a:xfrm>
            <a:off x="1679372" y="1166661"/>
            <a:ext cx="572700"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pic>
        <p:nvPicPr>
          <p:cNvPr id="198" name="Shape 198"/>
          <p:cNvPicPr preferRelativeResize="0"/>
          <p:nvPr/>
        </p:nvPicPr>
        <p:blipFill rotWithShape="1">
          <a:blip r:embed="rId4">
            <a:alphaModFix/>
          </a:blip>
          <a:srcRect b="0" l="0" r="0" t="0"/>
          <a:stretch/>
        </p:blipFill>
        <p:spPr>
          <a:xfrm>
            <a:off x="1733253" y="1386403"/>
            <a:ext cx="456600" cy="115200"/>
          </a:xfrm>
          <a:prstGeom prst="rect">
            <a:avLst/>
          </a:prstGeom>
          <a:noFill/>
          <a:ln>
            <a:noFill/>
          </a:ln>
        </p:spPr>
      </p:pic>
      <p:sp>
        <p:nvSpPr>
          <p:cNvPr id="199" name="Shape 199"/>
          <p:cNvSpPr/>
          <p:nvPr/>
        </p:nvSpPr>
        <p:spPr>
          <a:xfrm>
            <a:off x="2491546" y="1166661"/>
            <a:ext cx="572700"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pic>
        <p:nvPicPr>
          <p:cNvPr id="200" name="Shape 200"/>
          <p:cNvPicPr preferRelativeResize="0"/>
          <p:nvPr/>
        </p:nvPicPr>
        <p:blipFill rotWithShape="1">
          <a:blip r:embed="rId5">
            <a:alphaModFix/>
          </a:blip>
          <a:srcRect b="0" l="0" r="0" t="0"/>
          <a:stretch/>
        </p:blipFill>
        <p:spPr>
          <a:xfrm>
            <a:off x="2635692" y="1354104"/>
            <a:ext cx="306900" cy="154800"/>
          </a:xfrm>
          <a:prstGeom prst="rect">
            <a:avLst/>
          </a:prstGeom>
          <a:noFill/>
          <a:ln>
            <a:noFill/>
          </a:ln>
        </p:spPr>
      </p:pic>
      <p:pic>
        <p:nvPicPr>
          <p:cNvPr id="201" name="Shape 201"/>
          <p:cNvPicPr preferRelativeResize="0"/>
          <p:nvPr/>
        </p:nvPicPr>
        <p:blipFill rotWithShape="1">
          <a:blip r:embed="rId6">
            <a:alphaModFix/>
          </a:blip>
          <a:srcRect b="0" l="0" r="0" t="0"/>
          <a:stretch/>
        </p:blipFill>
        <p:spPr>
          <a:xfrm>
            <a:off x="3341683" y="1377130"/>
            <a:ext cx="483300" cy="124500"/>
          </a:xfrm>
          <a:prstGeom prst="rect">
            <a:avLst/>
          </a:prstGeom>
          <a:noFill/>
          <a:ln>
            <a:noFill/>
          </a:ln>
        </p:spPr>
      </p:pic>
      <p:sp>
        <p:nvSpPr>
          <p:cNvPr id="202" name="Shape 202"/>
          <p:cNvSpPr/>
          <p:nvPr/>
        </p:nvSpPr>
        <p:spPr>
          <a:xfrm>
            <a:off x="3303721" y="1828746"/>
            <a:ext cx="572700" cy="533700"/>
          </a:xfrm>
          <a:prstGeom prst="rect">
            <a:avLst/>
          </a:prstGeom>
          <a:solidFill>
            <a:srgbClr val="FFFFFF"/>
          </a:solidFill>
          <a:ln cap="flat" cmpd="sng" w="38100">
            <a:solidFill>
              <a:srgbClr val="595959"/>
            </a:solidFill>
            <a:prstDash val="solid"/>
            <a:miter/>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pic>
        <p:nvPicPr>
          <p:cNvPr id="203" name="Shape 203"/>
          <p:cNvPicPr preferRelativeResize="0"/>
          <p:nvPr/>
        </p:nvPicPr>
        <p:blipFill rotWithShape="1">
          <a:blip r:embed="rId7">
            <a:alphaModFix/>
          </a:blip>
          <a:srcRect b="0" l="0" r="0" t="0"/>
          <a:stretch/>
        </p:blipFill>
        <p:spPr>
          <a:xfrm>
            <a:off x="3379783" y="1990317"/>
            <a:ext cx="422700" cy="228000"/>
          </a:xfrm>
          <a:prstGeom prst="rect">
            <a:avLst/>
          </a:prstGeom>
          <a:noFill/>
          <a:ln>
            <a:noFill/>
          </a:ln>
        </p:spPr>
      </p:pic>
      <p:pic>
        <p:nvPicPr>
          <p:cNvPr id="204" name="Shape 204"/>
          <p:cNvPicPr preferRelativeResize="0"/>
          <p:nvPr/>
        </p:nvPicPr>
        <p:blipFill rotWithShape="1">
          <a:blip r:embed="rId8">
            <a:alphaModFix/>
          </a:blip>
          <a:srcRect b="0" l="0" r="0" t="0"/>
          <a:stretch/>
        </p:blipFill>
        <p:spPr>
          <a:xfrm>
            <a:off x="1780797" y="2025983"/>
            <a:ext cx="347700" cy="138900"/>
          </a:xfrm>
          <a:prstGeom prst="rect">
            <a:avLst/>
          </a:prstGeom>
          <a:noFill/>
          <a:ln>
            <a:noFill/>
          </a:ln>
        </p:spPr>
      </p:pic>
      <p:pic>
        <p:nvPicPr>
          <p:cNvPr id="205" name="Shape 205"/>
          <p:cNvPicPr preferRelativeResize="0"/>
          <p:nvPr/>
        </p:nvPicPr>
        <p:blipFill rotWithShape="1">
          <a:blip r:embed="rId9">
            <a:alphaModFix/>
          </a:blip>
          <a:srcRect b="0" l="0" r="0" t="0"/>
          <a:stretch/>
        </p:blipFill>
        <p:spPr>
          <a:xfrm>
            <a:off x="895737" y="1905858"/>
            <a:ext cx="519900" cy="405300"/>
          </a:xfrm>
          <a:prstGeom prst="rect">
            <a:avLst/>
          </a:prstGeom>
          <a:noFill/>
          <a:ln>
            <a:noFill/>
          </a:ln>
        </p:spPr>
      </p:pic>
      <p:pic>
        <p:nvPicPr>
          <p:cNvPr id="206" name="Shape 206"/>
          <p:cNvPicPr preferRelativeResize="0"/>
          <p:nvPr/>
        </p:nvPicPr>
        <p:blipFill rotWithShape="1">
          <a:blip r:embed="rId10">
            <a:alphaModFix/>
          </a:blip>
          <a:srcRect b="0" l="0" r="0" t="0"/>
          <a:stretch/>
        </p:blipFill>
        <p:spPr>
          <a:xfrm>
            <a:off x="2579841" y="1861652"/>
            <a:ext cx="411000" cy="411000"/>
          </a:xfrm>
          <a:prstGeom prst="rect">
            <a:avLst/>
          </a:prstGeom>
          <a:noFill/>
          <a:ln>
            <a:noFill/>
          </a:ln>
        </p:spPr>
      </p:pic>
      <p:pic>
        <p:nvPicPr>
          <p:cNvPr id="207" name="Shape 207"/>
          <p:cNvPicPr preferRelativeResize="0"/>
          <p:nvPr/>
        </p:nvPicPr>
        <p:blipFill rotWithShape="1">
          <a:blip r:embed="rId11">
            <a:alphaModFix/>
          </a:blip>
          <a:srcRect b="0" l="0" r="0" t="0"/>
          <a:stretch/>
        </p:blipFill>
        <p:spPr>
          <a:xfrm>
            <a:off x="1844378" y="2638282"/>
            <a:ext cx="234900" cy="254700"/>
          </a:xfrm>
          <a:prstGeom prst="rect">
            <a:avLst/>
          </a:prstGeom>
          <a:noFill/>
          <a:ln>
            <a:noFill/>
          </a:ln>
        </p:spPr>
      </p:pic>
      <p:pic>
        <p:nvPicPr>
          <p:cNvPr id="208" name="Shape 208"/>
          <p:cNvPicPr preferRelativeResize="0"/>
          <p:nvPr/>
        </p:nvPicPr>
        <p:blipFill rotWithShape="1">
          <a:blip r:embed="rId12">
            <a:alphaModFix/>
          </a:blip>
          <a:srcRect b="0" l="0" r="0" t="0"/>
          <a:stretch/>
        </p:blipFill>
        <p:spPr>
          <a:xfrm>
            <a:off x="2566206" y="2692978"/>
            <a:ext cx="423000" cy="142200"/>
          </a:xfrm>
          <a:prstGeom prst="rect">
            <a:avLst/>
          </a:prstGeom>
          <a:noFill/>
          <a:ln>
            <a:noFill/>
          </a:ln>
        </p:spPr>
      </p:pic>
      <p:sp>
        <p:nvSpPr>
          <p:cNvPr id="209" name="Shape 209"/>
          <p:cNvSpPr txBox="1"/>
          <p:nvPr/>
        </p:nvSpPr>
        <p:spPr>
          <a:xfrm>
            <a:off x="791775" y="3513775"/>
            <a:ext cx="8557200" cy="1000800"/>
          </a:xfrm>
          <a:prstGeom prst="rect">
            <a:avLst/>
          </a:prstGeom>
          <a:noFill/>
          <a:ln>
            <a:noFill/>
          </a:ln>
        </p:spPr>
        <p:txBody>
          <a:bodyPr anchorCtr="0" anchor="ctr" bIns="45700" lIns="45700" rIns="45700" tIns="45700">
            <a:noAutofit/>
          </a:bodyPr>
          <a:lstStyle/>
          <a:p>
            <a:pPr indent="0" lvl="0" marL="0" marR="0" rtl="0" algn="l">
              <a:lnSpc>
                <a:spcPct val="80000"/>
              </a:lnSpc>
              <a:spcBef>
                <a:spcPts val="0"/>
              </a:spcBef>
              <a:buClr>
                <a:srgbClr val="F49A25"/>
              </a:buClr>
              <a:buSzPct val="25000"/>
              <a:buFont typeface="Arial"/>
              <a:buNone/>
            </a:pPr>
            <a:r>
              <a:rPr lang="en" sz="2800">
                <a:solidFill>
                  <a:srgbClr val="595959"/>
                </a:solidFill>
                <a:latin typeface="Calibri"/>
                <a:ea typeface="Calibri"/>
                <a:cs typeface="Calibri"/>
                <a:sym typeface="Calibri"/>
              </a:rPr>
              <a:t>...</a:t>
            </a:r>
            <a:r>
              <a:rPr b="0" i="0" lang="en" sz="2800" u="none" cap="none" strike="noStrike">
                <a:solidFill>
                  <a:srgbClr val="595959"/>
                </a:solidFill>
                <a:latin typeface="Calibri"/>
                <a:ea typeface="Calibri"/>
                <a:cs typeface="Calibri"/>
                <a:sym typeface="Calibri"/>
              </a:rPr>
              <a:t>because organizations and strategies are unique. </a:t>
            </a:r>
          </a:p>
        </p:txBody>
      </p:sp>
      <p:sp>
        <p:nvSpPr>
          <p:cNvPr id="210" name="Shape 210"/>
          <p:cNvSpPr/>
          <p:nvPr/>
        </p:nvSpPr>
        <p:spPr>
          <a:xfrm>
            <a:off x="5029866" y="1166658"/>
            <a:ext cx="610200" cy="489300"/>
          </a:xfrm>
          <a:prstGeom prst="trapezoid">
            <a:avLst>
              <a:gd fmla="val 31059" name="adj"/>
            </a:avLst>
          </a:prstGeom>
          <a:solidFill>
            <a:srgbClr val="FFFFFF"/>
          </a:solidFill>
          <a:ln cap="flat" cmpd="sng" w="38100">
            <a:solidFill>
              <a:srgbClr val="F49A25"/>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11" name="Shape 211"/>
          <p:cNvSpPr/>
          <p:nvPr/>
        </p:nvSpPr>
        <p:spPr>
          <a:xfrm>
            <a:off x="5762669" y="1166658"/>
            <a:ext cx="610200" cy="489300"/>
          </a:xfrm>
          <a:prstGeom prst="trapezoid">
            <a:avLst>
              <a:gd fmla="val 31059" name="adj"/>
            </a:avLst>
          </a:prstGeom>
          <a:solidFill>
            <a:srgbClr val="595959"/>
          </a:solidFill>
          <a:ln cap="flat" cmpd="sng" w="38100">
            <a:solidFill>
              <a:srgbClr val="595959"/>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12" name="Shape 212"/>
          <p:cNvSpPr/>
          <p:nvPr/>
        </p:nvSpPr>
        <p:spPr>
          <a:xfrm>
            <a:off x="6495471" y="1166658"/>
            <a:ext cx="610200" cy="489300"/>
          </a:xfrm>
          <a:prstGeom prst="trapezoid">
            <a:avLst>
              <a:gd fmla="val 31059" name="adj"/>
            </a:avLst>
          </a:prstGeom>
          <a:solidFill>
            <a:srgbClr val="FFFFFF"/>
          </a:solidFill>
          <a:ln cap="flat" cmpd="sng" w="38100">
            <a:solidFill>
              <a:schemeClr val="dk1"/>
            </a:solidFill>
            <a:prstDash val="lgDash"/>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13" name="Shape 213"/>
          <p:cNvSpPr/>
          <p:nvPr/>
        </p:nvSpPr>
        <p:spPr>
          <a:xfrm>
            <a:off x="7228275" y="1166658"/>
            <a:ext cx="610200" cy="489300"/>
          </a:xfrm>
          <a:prstGeom prst="trapezoid">
            <a:avLst>
              <a:gd fmla="val 31059" name="adj"/>
            </a:avLst>
          </a:prstGeom>
          <a:solidFill>
            <a:srgbClr val="FFFFFF"/>
          </a:solidFill>
          <a:ln cap="flat" cmpd="sng" w="38100">
            <a:solidFill>
              <a:srgbClr val="595959"/>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14" name="Shape 214"/>
          <p:cNvSpPr/>
          <p:nvPr/>
        </p:nvSpPr>
        <p:spPr>
          <a:xfrm>
            <a:off x="5762669" y="2521460"/>
            <a:ext cx="610200" cy="489300"/>
          </a:xfrm>
          <a:prstGeom prst="trapezoid">
            <a:avLst>
              <a:gd fmla="val 31059" name="adj"/>
            </a:avLst>
          </a:prstGeom>
          <a:solidFill>
            <a:srgbClr val="FFFFFF"/>
          </a:solidFill>
          <a:ln cap="flat" cmpd="sng" w="38100">
            <a:solidFill>
              <a:srgbClr val="F49A25"/>
            </a:solidFill>
            <a:prstDash val="dash"/>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15" name="Shape 215"/>
          <p:cNvSpPr/>
          <p:nvPr/>
        </p:nvSpPr>
        <p:spPr>
          <a:xfrm>
            <a:off x="5029866" y="1850077"/>
            <a:ext cx="610200" cy="489300"/>
          </a:xfrm>
          <a:prstGeom prst="trapezoid">
            <a:avLst>
              <a:gd fmla="val 31059" name="adj"/>
            </a:avLst>
          </a:prstGeom>
          <a:solidFill>
            <a:srgbClr val="000000"/>
          </a:solidFill>
          <a:ln cap="flat" cmpd="sng" w="38100">
            <a:solidFill>
              <a:schemeClr val="dk1"/>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16" name="Shape 216"/>
          <p:cNvSpPr/>
          <p:nvPr/>
        </p:nvSpPr>
        <p:spPr>
          <a:xfrm>
            <a:off x="5762669" y="1850077"/>
            <a:ext cx="610200" cy="489300"/>
          </a:xfrm>
          <a:prstGeom prst="trapezoid">
            <a:avLst>
              <a:gd fmla="val 31059" name="adj"/>
            </a:avLst>
          </a:prstGeom>
          <a:solidFill>
            <a:srgbClr val="FFFFFF"/>
          </a:solidFill>
          <a:ln cap="flat" cmpd="sng" w="38100">
            <a:solidFill>
              <a:srgbClr val="595959"/>
            </a:solidFill>
            <a:prstDash val="lgDash"/>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17" name="Shape 217"/>
          <p:cNvSpPr/>
          <p:nvPr/>
        </p:nvSpPr>
        <p:spPr>
          <a:xfrm>
            <a:off x="6495471" y="1850077"/>
            <a:ext cx="610200" cy="489300"/>
          </a:xfrm>
          <a:prstGeom prst="trapezoid">
            <a:avLst>
              <a:gd fmla="val 31059" name="adj"/>
            </a:avLst>
          </a:prstGeom>
          <a:solidFill>
            <a:srgbClr val="FFFFFF"/>
          </a:solidFill>
          <a:ln cap="flat" cmpd="sng" w="38100">
            <a:solidFill>
              <a:schemeClr val="dk1"/>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18" name="Shape 218"/>
          <p:cNvSpPr/>
          <p:nvPr/>
        </p:nvSpPr>
        <p:spPr>
          <a:xfrm>
            <a:off x="7228275" y="1850077"/>
            <a:ext cx="610200" cy="489300"/>
          </a:xfrm>
          <a:prstGeom prst="trapezoid">
            <a:avLst>
              <a:gd fmla="val 31059" name="adj"/>
            </a:avLst>
          </a:prstGeom>
          <a:solidFill>
            <a:srgbClr val="F49A25"/>
          </a:solidFill>
          <a:ln cap="flat" cmpd="sng" w="38100">
            <a:solidFill>
              <a:srgbClr val="F49A25"/>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19" name="Shape 219"/>
          <p:cNvSpPr/>
          <p:nvPr/>
        </p:nvSpPr>
        <p:spPr>
          <a:xfrm>
            <a:off x="6495471" y="2521460"/>
            <a:ext cx="610200" cy="489300"/>
          </a:xfrm>
          <a:prstGeom prst="trapezoid">
            <a:avLst>
              <a:gd fmla="val 31059" name="adj"/>
            </a:avLst>
          </a:prstGeom>
          <a:solidFill>
            <a:srgbClr val="D9D9D9"/>
          </a:solidFill>
          <a:ln cap="flat" cmpd="sng" w="38100">
            <a:solidFill>
              <a:srgbClr val="D9D9D9"/>
            </a:solidFill>
            <a:prstDash val="solid"/>
            <a:bevel/>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5" name="Shape 705"/>
        <p:cNvGrpSpPr/>
        <p:nvPr/>
      </p:nvGrpSpPr>
      <p:grpSpPr>
        <a:xfrm>
          <a:off x="0" y="0"/>
          <a:ext cx="0" cy="0"/>
          <a:chOff x="0" y="0"/>
          <a:chExt cx="0" cy="0"/>
        </a:xfrm>
      </p:grpSpPr>
      <p:sp>
        <p:nvSpPr>
          <p:cNvPr id="706" name="Shape 706"/>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Results?</a:t>
            </a:r>
          </a:p>
        </p:txBody>
      </p:sp>
      <p:pic>
        <p:nvPicPr>
          <p:cNvPr id="707" name="Shape 707"/>
          <p:cNvPicPr preferRelativeResize="0"/>
          <p:nvPr/>
        </p:nvPicPr>
        <p:blipFill>
          <a:blip r:embed="rId3">
            <a:alphaModFix/>
          </a:blip>
          <a:stretch>
            <a:fillRect/>
          </a:stretch>
        </p:blipFill>
        <p:spPr>
          <a:xfrm>
            <a:off x="494600" y="606479"/>
            <a:ext cx="8154809" cy="41560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1" name="Shape 711"/>
        <p:cNvGrpSpPr/>
        <p:nvPr/>
      </p:nvGrpSpPr>
      <p:grpSpPr>
        <a:xfrm>
          <a:off x="0" y="0"/>
          <a:ext cx="0" cy="0"/>
          <a:chOff x="0" y="0"/>
          <a:chExt cx="0" cy="0"/>
        </a:xfrm>
      </p:grpSpPr>
      <p:sp>
        <p:nvSpPr>
          <p:cNvPr id="712" name="Shape 712"/>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Results?</a:t>
            </a:r>
          </a:p>
        </p:txBody>
      </p:sp>
      <p:sp>
        <p:nvSpPr>
          <p:cNvPr id="713" name="Shape 713"/>
          <p:cNvSpPr txBox="1"/>
          <p:nvPr>
            <p:ph idx="1" type="body"/>
          </p:nvPr>
        </p:nvSpPr>
        <p:spPr>
          <a:xfrm>
            <a:off x="304798" y="900807"/>
            <a:ext cx="8539800" cy="3807300"/>
          </a:xfrm>
          <a:prstGeom prst="rect">
            <a:avLst/>
          </a:prstGeom>
        </p:spPr>
        <p:txBody>
          <a:bodyPr anchorCtr="0" anchor="t" bIns="91425" lIns="91425" rIns="91425" tIns="91425">
            <a:noAutofit/>
          </a:bodyPr>
          <a:lstStyle/>
          <a:p>
            <a:pPr indent="-228600" lvl="0" marL="457200" rtl="0">
              <a:spcBef>
                <a:spcPts val="0"/>
              </a:spcBef>
            </a:pPr>
            <a:r>
              <a:rPr lang="en"/>
              <a:t>Overhaul of 50+ components UI in one year</a:t>
            </a:r>
          </a:p>
          <a:p>
            <a:pPr indent="-228600" lvl="0" marL="457200" rtl="0">
              <a:spcBef>
                <a:spcPts val="0"/>
              </a:spcBef>
            </a:pPr>
            <a:r>
              <a:rPr lang="en"/>
              <a:t>Ability to support highly-customized UIs</a:t>
            </a:r>
          </a:p>
          <a:p>
            <a:pPr indent="-228600" lvl="0" marL="457200" rtl="0">
              <a:spcBef>
                <a:spcPts val="0"/>
              </a:spcBef>
            </a:pPr>
            <a:r>
              <a:rPr lang="en"/>
              <a:t>Minimal rework on iOS and Android thanks to React Native</a:t>
            </a:r>
          </a:p>
          <a:p>
            <a:pPr indent="0" lvl="0" marL="0" rtl="0">
              <a:spcBef>
                <a:spcPts val="0"/>
              </a:spcBef>
              <a:buNone/>
            </a:pPr>
            <a:r>
              <a:t/>
            </a:r>
            <a:endParaRPr/>
          </a:p>
        </p:txBody>
      </p:sp>
      <p:pic>
        <p:nvPicPr>
          <p:cNvPr descr="react-logo-1000-transparent.png" id="714" name="Shape 714"/>
          <p:cNvPicPr preferRelativeResize="0"/>
          <p:nvPr/>
        </p:nvPicPr>
        <p:blipFill>
          <a:blip r:embed="rId3">
            <a:alphaModFix/>
          </a:blip>
          <a:stretch>
            <a:fillRect/>
          </a:stretch>
        </p:blipFill>
        <p:spPr>
          <a:xfrm>
            <a:off x="3782725" y="2594050"/>
            <a:ext cx="1578550" cy="1578550"/>
          </a:xfrm>
          <a:prstGeom prst="rect">
            <a:avLst/>
          </a:prstGeom>
          <a:noFill/>
          <a:ln>
            <a:noFill/>
          </a:ln>
        </p:spPr>
      </p:pic>
      <p:pic>
        <p:nvPicPr>
          <p:cNvPr id="715" name="Shape 715"/>
          <p:cNvPicPr preferRelativeResize="0"/>
          <p:nvPr/>
        </p:nvPicPr>
        <p:blipFill rotWithShape="1">
          <a:blip r:embed="rId4">
            <a:alphaModFix/>
          </a:blip>
          <a:srcRect b="0" l="0" r="56013" t="0"/>
          <a:stretch/>
        </p:blipFill>
        <p:spPr>
          <a:xfrm>
            <a:off x="2471233" y="2734824"/>
            <a:ext cx="1170964" cy="1296999"/>
          </a:xfrm>
          <a:prstGeom prst="rect">
            <a:avLst/>
          </a:prstGeom>
          <a:noFill/>
          <a:ln>
            <a:noFill/>
          </a:ln>
        </p:spPr>
      </p:pic>
      <p:pic>
        <p:nvPicPr>
          <p:cNvPr id="716" name="Shape 716"/>
          <p:cNvPicPr preferRelativeResize="0"/>
          <p:nvPr/>
        </p:nvPicPr>
        <p:blipFill rotWithShape="1">
          <a:blip r:embed="rId5">
            <a:alphaModFix/>
          </a:blip>
          <a:srcRect b="0" l="35106" r="30285" t="0"/>
          <a:stretch/>
        </p:blipFill>
        <p:spPr>
          <a:xfrm>
            <a:off x="5443999" y="2499500"/>
            <a:ext cx="1223525" cy="17676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0" name="Shape 720"/>
        <p:cNvGrpSpPr/>
        <p:nvPr/>
      </p:nvGrpSpPr>
      <p:grpSpPr>
        <a:xfrm>
          <a:off x="0" y="0"/>
          <a:ext cx="0" cy="0"/>
          <a:chOff x="0" y="0"/>
          <a:chExt cx="0" cy="0"/>
        </a:xfrm>
      </p:grpSpPr>
      <p:pic>
        <p:nvPicPr>
          <p:cNvPr descr="raised-hands.jpg" id="721" name="Shape 721"/>
          <p:cNvPicPr preferRelativeResize="0"/>
          <p:nvPr/>
        </p:nvPicPr>
        <p:blipFill>
          <a:blip r:embed="rId3">
            <a:alphaModFix/>
          </a:blip>
          <a:stretch>
            <a:fillRect/>
          </a:stretch>
        </p:blipFill>
        <p:spPr>
          <a:xfrm>
            <a:off x="127924" y="950025"/>
            <a:ext cx="8635076" cy="4193474"/>
          </a:xfrm>
          <a:prstGeom prst="rect">
            <a:avLst/>
          </a:prstGeom>
          <a:noFill/>
          <a:ln>
            <a:noFill/>
          </a:ln>
        </p:spPr>
      </p:pic>
      <p:pic>
        <p:nvPicPr>
          <p:cNvPr descr="thankyou_Arizona.png" id="722" name="Shape 722"/>
          <p:cNvPicPr preferRelativeResize="0"/>
          <p:nvPr/>
        </p:nvPicPr>
        <p:blipFill>
          <a:blip r:embed="rId4">
            <a:alphaModFix/>
          </a:blip>
          <a:stretch>
            <a:fillRect/>
          </a:stretch>
        </p:blipFill>
        <p:spPr>
          <a:xfrm>
            <a:off x="2432300" y="1124"/>
            <a:ext cx="4043726" cy="21262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6" name="Shape 726"/>
        <p:cNvGrpSpPr/>
        <p:nvPr/>
      </p:nvGrpSpPr>
      <p:grpSpPr>
        <a:xfrm>
          <a:off x="0" y="0"/>
          <a:ext cx="0" cy="0"/>
          <a:chOff x="0" y="0"/>
          <a:chExt cx="0" cy="0"/>
        </a:xfrm>
      </p:grpSpPr>
      <p:sp>
        <p:nvSpPr>
          <p:cNvPr id="727" name="Shape 727"/>
          <p:cNvSpPr txBox="1"/>
          <p:nvPr>
            <p:ph type="title"/>
          </p:nvPr>
        </p:nvSpPr>
        <p:spPr>
          <a:xfrm>
            <a:off x="304800" y="205979"/>
            <a:ext cx="8539800" cy="476700"/>
          </a:xfrm>
          <a:prstGeom prst="rect">
            <a:avLst/>
          </a:prstGeom>
        </p:spPr>
        <p:txBody>
          <a:bodyPr anchorCtr="0" anchor="ctr" bIns="91425" lIns="91425" rIns="91425" tIns="91425">
            <a:noAutofit/>
          </a:bodyPr>
          <a:lstStyle/>
          <a:p>
            <a:pPr lvl="0">
              <a:spcBef>
                <a:spcPts val="0"/>
              </a:spcBef>
              <a:buNone/>
            </a:pPr>
            <a:r>
              <a:rPr lang="en"/>
              <a:t>Legacy GWT Implementation</a:t>
            </a:r>
          </a:p>
        </p:txBody>
      </p:sp>
      <p:pic>
        <p:nvPicPr>
          <p:cNvPr id="728" name="Shape 728"/>
          <p:cNvPicPr preferRelativeResize="0"/>
          <p:nvPr/>
        </p:nvPicPr>
        <p:blipFill>
          <a:blip r:embed="rId4">
            <a:alphaModFix/>
          </a:blip>
          <a:stretch>
            <a:fillRect/>
          </a:stretch>
        </p:blipFill>
        <p:spPr>
          <a:xfrm>
            <a:off x="187611" y="854124"/>
            <a:ext cx="2987574" cy="37001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2" name="Shape 732"/>
        <p:cNvGrpSpPr/>
        <p:nvPr/>
      </p:nvGrpSpPr>
      <p:grpSpPr>
        <a:xfrm>
          <a:off x="0" y="0"/>
          <a:ext cx="0" cy="0"/>
          <a:chOff x="0" y="0"/>
          <a:chExt cx="0" cy="0"/>
        </a:xfrm>
      </p:grpSpPr>
      <p:sp>
        <p:nvSpPr>
          <p:cNvPr id="733" name="Shape 733"/>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Legacy GWT Implementation</a:t>
            </a:r>
          </a:p>
        </p:txBody>
      </p:sp>
      <p:pic>
        <p:nvPicPr>
          <p:cNvPr id="734" name="Shape 734"/>
          <p:cNvPicPr preferRelativeResize="0"/>
          <p:nvPr/>
        </p:nvPicPr>
        <p:blipFill>
          <a:blip r:embed="rId3">
            <a:alphaModFix/>
          </a:blip>
          <a:stretch>
            <a:fillRect/>
          </a:stretch>
        </p:blipFill>
        <p:spPr>
          <a:xfrm>
            <a:off x="187611" y="854124"/>
            <a:ext cx="2987574" cy="3700124"/>
          </a:xfrm>
          <a:prstGeom prst="rect">
            <a:avLst/>
          </a:prstGeom>
          <a:noFill/>
          <a:ln>
            <a:noFill/>
          </a:ln>
        </p:spPr>
      </p:pic>
      <p:pic>
        <p:nvPicPr>
          <p:cNvPr id="735" name="Shape 735"/>
          <p:cNvPicPr preferRelativeResize="0"/>
          <p:nvPr/>
        </p:nvPicPr>
        <p:blipFill>
          <a:blip r:embed="rId4">
            <a:alphaModFix/>
          </a:blip>
          <a:stretch>
            <a:fillRect/>
          </a:stretch>
        </p:blipFill>
        <p:spPr>
          <a:xfrm>
            <a:off x="3175187" y="854125"/>
            <a:ext cx="2718994" cy="3700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9" name="Shape 739"/>
        <p:cNvGrpSpPr/>
        <p:nvPr/>
      </p:nvGrpSpPr>
      <p:grpSpPr>
        <a:xfrm>
          <a:off x="0" y="0"/>
          <a:ext cx="0" cy="0"/>
          <a:chOff x="0" y="0"/>
          <a:chExt cx="0" cy="0"/>
        </a:xfrm>
      </p:grpSpPr>
      <p:sp>
        <p:nvSpPr>
          <p:cNvPr id="740" name="Shape 740"/>
          <p:cNvSpPr txBox="1"/>
          <p:nvPr>
            <p:ph type="title"/>
          </p:nvPr>
        </p:nvSpPr>
        <p:spPr>
          <a:xfrm>
            <a:off x="304800" y="205979"/>
            <a:ext cx="8539800" cy="476700"/>
          </a:xfrm>
          <a:prstGeom prst="rect">
            <a:avLst/>
          </a:prstGeom>
        </p:spPr>
        <p:txBody>
          <a:bodyPr anchorCtr="0" anchor="ctr" bIns="91425" lIns="91425" rIns="91425" tIns="91425">
            <a:noAutofit/>
          </a:bodyPr>
          <a:lstStyle/>
          <a:p>
            <a:pPr lvl="0" rtl="0">
              <a:spcBef>
                <a:spcPts val="0"/>
              </a:spcBef>
              <a:buNone/>
            </a:pPr>
            <a:r>
              <a:rPr lang="en"/>
              <a:t>Legacy GWT Implementation</a:t>
            </a:r>
          </a:p>
        </p:txBody>
      </p:sp>
      <p:pic>
        <p:nvPicPr>
          <p:cNvPr id="741" name="Shape 741"/>
          <p:cNvPicPr preferRelativeResize="0"/>
          <p:nvPr/>
        </p:nvPicPr>
        <p:blipFill>
          <a:blip r:embed="rId4">
            <a:alphaModFix/>
          </a:blip>
          <a:stretch>
            <a:fillRect/>
          </a:stretch>
        </p:blipFill>
        <p:spPr>
          <a:xfrm>
            <a:off x="187611" y="854124"/>
            <a:ext cx="2987574" cy="3700124"/>
          </a:xfrm>
          <a:prstGeom prst="rect">
            <a:avLst/>
          </a:prstGeom>
          <a:noFill/>
          <a:ln>
            <a:noFill/>
          </a:ln>
        </p:spPr>
      </p:pic>
      <p:pic>
        <p:nvPicPr>
          <p:cNvPr id="742" name="Shape 742"/>
          <p:cNvPicPr preferRelativeResize="0"/>
          <p:nvPr/>
        </p:nvPicPr>
        <p:blipFill>
          <a:blip r:embed="rId5">
            <a:alphaModFix/>
          </a:blip>
          <a:stretch>
            <a:fillRect/>
          </a:stretch>
        </p:blipFill>
        <p:spPr>
          <a:xfrm>
            <a:off x="3175187" y="854125"/>
            <a:ext cx="2718994" cy="3700125"/>
          </a:xfrm>
          <a:prstGeom prst="rect">
            <a:avLst/>
          </a:prstGeom>
          <a:noFill/>
          <a:ln>
            <a:noFill/>
          </a:ln>
        </p:spPr>
      </p:pic>
      <p:pic>
        <p:nvPicPr>
          <p:cNvPr id="743" name="Shape 743"/>
          <p:cNvPicPr preferRelativeResize="0"/>
          <p:nvPr/>
        </p:nvPicPr>
        <p:blipFill>
          <a:blip r:embed="rId6">
            <a:alphaModFix/>
          </a:blip>
          <a:stretch>
            <a:fillRect/>
          </a:stretch>
        </p:blipFill>
        <p:spPr>
          <a:xfrm>
            <a:off x="5894187" y="861325"/>
            <a:ext cx="3067599" cy="3700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nvSpPr>
        <p:spPr>
          <a:xfrm>
            <a:off x="275083" y="74932"/>
            <a:ext cx="1593299" cy="575399"/>
          </a:xfrm>
          <a:prstGeom prst="rect">
            <a:avLst/>
          </a:prstGeom>
          <a:noFill/>
          <a:ln>
            <a:noFill/>
          </a:ln>
        </p:spPr>
        <p:txBody>
          <a:bodyPr anchorCtr="0" anchor="ctr" bIns="45700" lIns="45700" rIns="45700" tIns="45700">
            <a:noAutofit/>
          </a:bodyPr>
          <a:lstStyle/>
          <a:p>
            <a:pPr indent="0" lvl="0" marL="0" marR="0" rtl="0" algn="l">
              <a:lnSpc>
                <a:spcPct val="80000"/>
              </a:lnSpc>
              <a:spcBef>
                <a:spcPts val="0"/>
              </a:spcBef>
              <a:buClr>
                <a:srgbClr val="F49A25"/>
              </a:buClr>
              <a:buSzPct val="25000"/>
              <a:buFont typeface="Arial"/>
              <a:buNone/>
            </a:pPr>
            <a:r>
              <a:rPr b="1" i="0" lang="en" sz="3600" u="none" cap="none" strike="noStrike">
                <a:solidFill>
                  <a:srgbClr val="F49A25"/>
                </a:solidFill>
                <a:latin typeface="Calibri"/>
                <a:ea typeface="Calibri"/>
                <a:cs typeface="Calibri"/>
                <a:sym typeface="Calibri"/>
              </a:rPr>
              <a:t>BUT…</a:t>
            </a:r>
          </a:p>
        </p:txBody>
      </p:sp>
      <p:sp>
        <p:nvSpPr>
          <p:cNvPr id="225" name="Shape 225"/>
          <p:cNvSpPr txBox="1"/>
          <p:nvPr/>
        </p:nvSpPr>
        <p:spPr>
          <a:xfrm>
            <a:off x="1310246" y="1117600"/>
            <a:ext cx="6591600" cy="3549600"/>
          </a:xfrm>
          <a:prstGeom prst="rect">
            <a:avLst/>
          </a:prstGeom>
          <a:noFill/>
          <a:ln>
            <a:noFill/>
          </a:ln>
        </p:spPr>
        <p:txBody>
          <a:bodyPr anchorCtr="0" anchor="t" bIns="45700" lIns="91425" rIns="91425" tIns="45700">
            <a:noAutofit/>
          </a:bodyPr>
          <a:lstStyle/>
          <a:p>
            <a:pPr lvl="0" rtl="0" algn="ctr">
              <a:spcBef>
                <a:spcPts val="0"/>
              </a:spcBef>
              <a:buNone/>
            </a:pPr>
            <a:r>
              <a:rPr lang="en" sz="4400">
                <a:solidFill>
                  <a:srgbClr val="595959"/>
                </a:solidFill>
                <a:latin typeface="Calibri"/>
                <a:ea typeface="Calibri"/>
                <a:cs typeface="Calibri"/>
                <a:sym typeface="Calibri"/>
              </a:rPr>
              <a:t>custom apps are </a:t>
            </a:r>
            <a:br>
              <a:rPr lang="en" sz="4400">
                <a:solidFill>
                  <a:srgbClr val="595959"/>
                </a:solidFill>
                <a:latin typeface="Calibri"/>
                <a:ea typeface="Calibri"/>
                <a:cs typeface="Calibri"/>
                <a:sym typeface="Calibri"/>
              </a:rPr>
            </a:br>
            <a:r>
              <a:rPr lang="en" sz="4400">
                <a:solidFill>
                  <a:srgbClr val="595959"/>
                </a:solidFill>
                <a:latin typeface="Calibri"/>
                <a:ea typeface="Calibri"/>
                <a:cs typeface="Calibri"/>
                <a:sym typeface="Calibri"/>
              </a:rPr>
              <a:t>difficult and expensive </a:t>
            </a:r>
          </a:p>
        </p:txBody>
      </p:sp>
      <p:pic>
        <p:nvPicPr>
          <p:cNvPr id="226" name="Shape 226"/>
          <p:cNvPicPr preferRelativeResize="0"/>
          <p:nvPr/>
        </p:nvPicPr>
        <p:blipFill rotWithShape="1">
          <a:blip r:embed="rId3">
            <a:alphaModFix/>
          </a:blip>
          <a:srcRect b="0" l="0" r="0" t="0"/>
          <a:stretch/>
        </p:blipFill>
        <p:spPr>
          <a:xfrm>
            <a:off x="4760876" y="3072634"/>
            <a:ext cx="1032000" cy="937500"/>
          </a:xfrm>
          <a:prstGeom prst="rect">
            <a:avLst/>
          </a:prstGeom>
          <a:noFill/>
          <a:ln>
            <a:noFill/>
          </a:ln>
        </p:spPr>
      </p:pic>
      <p:pic>
        <p:nvPicPr>
          <p:cNvPr id="227" name="Shape 227"/>
          <p:cNvPicPr preferRelativeResize="0"/>
          <p:nvPr/>
        </p:nvPicPr>
        <p:blipFill rotWithShape="1">
          <a:blip r:embed="rId4">
            <a:alphaModFix/>
          </a:blip>
          <a:srcRect b="0" l="0" r="0" t="0"/>
          <a:stretch/>
        </p:blipFill>
        <p:spPr>
          <a:xfrm>
            <a:off x="6018774" y="3072634"/>
            <a:ext cx="1032000" cy="937500"/>
          </a:xfrm>
          <a:prstGeom prst="rect">
            <a:avLst/>
          </a:prstGeom>
          <a:noFill/>
          <a:ln>
            <a:noFill/>
          </a:ln>
        </p:spPr>
      </p:pic>
      <p:pic>
        <p:nvPicPr>
          <p:cNvPr descr="2015-08-10_13-39-50.png" id="228" name="Shape 228"/>
          <p:cNvPicPr preferRelativeResize="0"/>
          <p:nvPr/>
        </p:nvPicPr>
        <p:blipFill rotWithShape="1">
          <a:blip r:embed="rId5">
            <a:alphaModFix/>
          </a:blip>
          <a:srcRect b="4514" l="10686" r="8112" t="6263"/>
          <a:stretch/>
        </p:blipFill>
        <p:spPr>
          <a:xfrm>
            <a:off x="2161337" y="3072624"/>
            <a:ext cx="1032000" cy="937500"/>
          </a:xfrm>
          <a:prstGeom prst="rect">
            <a:avLst/>
          </a:prstGeom>
          <a:noFill/>
          <a:ln>
            <a:noFill/>
          </a:ln>
        </p:spPr>
      </p:pic>
      <p:pic>
        <p:nvPicPr>
          <p:cNvPr descr="2015-08-10_13-41-20.png" id="229" name="Shape 229"/>
          <p:cNvPicPr preferRelativeResize="0"/>
          <p:nvPr/>
        </p:nvPicPr>
        <p:blipFill rotWithShape="1">
          <a:blip r:embed="rId6">
            <a:alphaModFix/>
          </a:blip>
          <a:srcRect b="9109" l="8667" r="5340" t="7474"/>
          <a:stretch/>
        </p:blipFill>
        <p:spPr>
          <a:xfrm>
            <a:off x="3454137" y="3072625"/>
            <a:ext cx="1031999" cy="937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nvSpPr>
        <p:spPr>
          <a:xfrm>
            <a:off x="1653518" y="1602008"/>
            <a:ext cx="6958200" cy="1048200"/>
          </a:xfrm>
          <a:prstGeom prst="rect">
            <a:avLst/>
          </a:prstGeom>
          <a:noFill/>
          <a:ln>
            <a:noFill/>
          </a:ln>
        </p:spPr>
        <p:txBody>
          <a:bodyPr anchorCtr="0" anchor="ctr" bIns="91425" lIns="91425" rIns="91425" tIns="91425">
            <a:noAutofit/>
          </a:bodyPr>
          <a:lstStyle/>
          <a:p>
            <a:pPr lvl="0" rtl="0" algn="r">
              <a:spcBef>
                <a:spcPts val="0"/>
              </a:spcBef>
              <a:buNone/>
            </a:pPr>
            <a:r>
              <a:rPr b="1" lang="en" sz="4500">
                <a:solidFill>
                  <a:schemeClr val="dk1"/>
                </a:solidFill>
                <a:latin typeface="Oxygen"/>
                <a:ea typeface="Oxygen"/>
                <a:cs typeface="Oxygen"/>
                <a:sym typeface="Oxygen"/>
              </a:rPr>
              <a:t>: Application Platform</a:t>
            </a:r>
          </a:p>
        </p:txBody>
      </p:sp>
      <p:sp>
        <p:nvSpPr>
          <p:cNvPr id="235" name="Shape 235"/>
          <p:cNvSpPr txBox="1"/>
          <p:nvPr/>
        </p:nvSpPr>
        <p:spPr>
          <a:xfrm>
            <a:off x="681000" y="2340200"/>
            <a:ext cx="7782000" cy="888600"/>
          </a:xfrm>
          <a:prstGeom prst="rect">
            <a:avLst/>
          </a:prstGeom>
          <a:noFill/>
          <a:ln>
            <a:noFill/>
          </a:ln>
        </p:spPr>
        <p:txBody>
          <a:bodyPr anchorCtr="0" anchor="ctr" bIns="45700" lIns="45700" rIns="45700" tIns="45700">
            <a:noAutofit/>
          </a:bodyPr>
          <a:lstStyle/>
          <a:p>
            <a:pPr indent="0" lvl="0" marL="0" marR="0" rtl="0" algn="ctr">
              <a:spcBef>
                <a:spcPts val="0"/>
              </a:spcBef>
              <a:buSzPct val="25000"/>
              <a:buNone/>
            </a:pPr>
            <a:r>
              <a:rPr b="1" i="0" lang="en" sz="4800" u="none" cap="none" strike="noStrike">
                <a:solidFill>
                  <a:srgbClr val="F49A25"/>
                </a:solidFill>
                <a:latin typeface="Lato"/>
                <a:ea typeface="Lato"/>
                <a:cs typeface="Lato"/>
                <a:sym typeface="Lato"/>
              </a:rPr>
              <a:t>easy</a:t>
            </a:r>
            <a:r>
              <a:rPr b="1" i="0" lang="en" sz="4800" u="none" cap="none" strike="noStrike">
                <a:solidFill>
                  <a:srgbClr val="595959"/>
                </a:solidFill>
                <a:latin typeface="Lato"/>
                <a:ea typeface="Lato"/>
                <a:cs typeface="Lato"/>
                <a:sym typeface="Lato"/>
              </a:rPr>
              <a:t> </a:t>
            </a:r>
            <a:r>
              <a:rPr b="1" lang="en" sz="4800">
                <a:solidFill>
                  <a:srgbClr val="595959"/>
                </a:solidFill>
                <a:latin typeface="Lato"/>
                <a:ea typeface="Lato"/>
                <a:cs typeface="Lato"/>
                <a:sym typeface="Lato"/>
              </a:rPr>
              <a:t>+ </a:t>
            </a:r>
            <a:r>
              <a:rPr b="1" lang="en" sz="4800">
                <a:solidFill>
                  <a:srgbClr val="F49A25"/>
                </a:solidFill>
                <a:latin typeface="Lato"/>
                <a:ea typeface="Lato"/>
                <a:cs typeface="Lato"/>
                <a:sym typeface="Lato"/>
              </a:rPr>
              <a:t>powerful</a:t>
            </a:r>
            <a:r>
              <a:rPr b="1" lang="en" sz="4800">
                <a:solidFill>
                  <a:srgbClr val="595959"/>
                </a:solidFill>
                <a:latin typeface="Lato"/>
                <a:ea typeface="Lato"/>
                <a:cs typeface="Lato"/>
                <a:sym typeface="Lato"/>
              </a:rPr>
              <a:t> + </a:t>
            </a:r>
            <a:r>
              <a:rPr b="1" lang="en" sz="4800">
                <a:solidFill>
                  <a:srgbClr val="F49A25"/>
                </a:solidFill>
                <a:latin typeface="Lato"/>
                <a:ea typeface="Lato"/>
                <a:cs typeface="Lato"/>
                <a:sym typeface="Lato"/>
              </a:rPr>
              <a:t>unified</a:t>
            </a:r>
          </a:p>
        </p:txBody>
      </p:sp>
      <p:pic>
        <p:nvPicPr>
          <p:cNvPr id="236" name="Shape 236"/>
          <p:cNvPicPr preferRelativeResize="0"/>
          <p:nvPr/>
        </p:nvPicPr>
        <p:blipFill>
          <a:blip r:embed="rId3">
            <a:alphaModFix/>
          </a:blip>
          <a:stretch>
            <a:fillRect/>
          </a:stretch>
        </p:blipFill>
        <p:spPr>
          <a:xfrm>
            <a:off x="534800" y="1707875"/>
            <a:ext cx="2073419" cy="888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pic>
        <p:nvPicPr>
          <p:cNvPr id="242" name="Shape 242"/>
          <p:cNvPicPr preferRelativeResize="0"/>
          <p:nvPr/>
        </p:nvPicPr>
        <p:blipFill rotWithShape="1">
          <a:blip r:embed="rId3">
            <a:alphaModFix/>
          </a:blip>
          <a:srcRect b="0" l="0" r="0" t="0"/>
          <a:stretch/>
        </p:blipFill>
        <p:spPr>
          <a:xfrm>
            <a:off x="0" y="0"/>
            <a:ext cx="9144000" cy="4786199"/>
          </a:xfrm>
          <a:prstGeom prst="rect">
            <a:avLst/>
          </a:prstGeom>
          <a:noFill/>
          <a:ln>
            <a:noFill/>
          </a:ln>
        </p:spPr>
      </p:pic>
      <p:sp>
        <p:nvSpPr>
          <p:cNvPr id="243" name="Shape 243"/>
          <p:cNvSpPr txBox="1"/>
          <p:nvPr/>
        </p:nvSpPr>
        <p:spPr>
          <a:xfrm>
            <a:off x="0" y="1754691"/>
            <a:ext cx="5637599" cy="888600"/>
          </a:xfrm>
          <a:prstGeom prst="rect">
            <a:avLst/>
          </a:prstGeom>
          <a:noFill/>
          <a:ln>
            <a:noFill/>
          </a:ln>
        </p:spPr>
        <p:txBody>
          <a:bodyPr anchorCtr="0" anchor="ctr" bIns="45700" lIns="45700" rIns="45700" tIns="45700">
            <a:noAutofit/>
          </a:bodyPr>
          <a:lstStyle/>
          <a:p>
            <a:pPr indent="0" lvl="0" marL="0" marR="0" rtl="0" algn="ctr">
              <a:spcBef>
                <a:spcPts val="0"/>
              </a:spcBef>
              <a:buSzPct val="25000"/>
              <a:buNone/>
            </a:pPr>
            <a:r>
              <a:rPr b="0" i="0" lang="en" sz="4800" u="none" cap="none" strike="noStrike">
                <a:solidFill>
                  <a:srgbClr val="595959"/>
                </a:solidFill>
                <a:latin typeface="Lato"/>
                <a:ea typeface="Lato"/>
                <a:cs typeface="Lato"/>
                <a:sym typeface="Lato"/>
              </a:rPr>
              <a:t>easy to </a:t>
            </a:r>
            <a:r>
              <a:rPr b="1" i="0" lang="en" sz="4800" u="none" cap="none" strike="noStrike">
                <a:solidFill>
                  <a:srgbClr val="F49A25"/>
                </a:solidFill>
                <a:latin typeface="Lato"/>
                <a:ea typeface="Lato"/>
                <a:cs typeface="Lato"/>
                <a:sym typeface="Lato"/>
              </a:rPr>
              <a:t>use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x="0" y="0"/>
          <a:ext cx="0" cy="0"/>
          <a:chOff x="0" y="0"/>
          <a:chExt cx="0" cy="0"/>
        </a:xfrm>
      </p:grpSpPr>
      <p:pic>
        <p:nvPicPr>
          <p:cNvPr id="248" name="Shape 248"/>
          <p:cNvPicPr preferRelativeResize="0"/>
          <p:nvPr/>
        </p:nvPicPr>
        <p:blipFill rotWithShape="1">
          <a:blip r:embed="rId4">
            <a:alphaModFix/>
          </a:blip>
          <a:srcRect b="0" l="0" r="0" t="0"/>
          <a:stretch/>
        </p:blipFill>
        <p:spPr>
          <a:xfrm>
            <a:off x="364563" y="710464"/>
            <a:ext cx="8510099" cy="4053900"/>
          </a:xfrm>
          <a:prstGeom prst="rect">
            <a:avLst/>
          </a:prstGeom>
          <a:noFill/>
          <a:ln>
            <a:noFill/>
          </a:ln>
        </p:spPr>
      </p:pic>
      <p:pic>
        <p:nvPicPr>
          <p:cNvPr id="249" name="Shape 249"/>
          <p:cNvPicPr preferRelativeResize="0"/>
          <p:nvPr/>
        </p:nvPicPr>
        <p:blipFill rotWithShape="1">
          <a:blip r:embed="rId5">
            <a:alphaModFix/>
          </a:blip>
          <a:srcRect b="0" l="0" r="0" t="0"/>
          <a:stretch/>
        </p:blipFill>
        <p:spPr>
          <a:xfrm>
            <a:off x="413852" y="716689"/>
            <a:ext cx="8485500" cy="3974700"/>
          </a:xfrm>
          <a:prstGeom prst="rect">
            <a:avLst/>
          </a:prstGeom>
          <a:noFill/>
          <a:ln>
            <a:noFill/>
          </a:ln>
        </p:spPr>
      </p:pic>
      <p:sp>
        <p:nvSpPr>
          <p:cNvPr id="250" name="Shape 250"/>
          <p:cNvSpPr txBox="1"/>
          <p:nvPr/>
        </p:nvSpPr>
        <p:spPr>
          <a:xfrm>
            <a:off x="4149410" y="1269967"/>
            <a:ext cx="92399" cy="369299"/>
          </a:xfrm>
          <a:prstGeom prst="rect">
            <a:avLst/>
          </a:prstGeom>
          <a:noFill/>
          <a:ln>
            <a:noFill/>
          </a:ln>
        </p:spPr>
        <p:txBody>
          <a:bodyPr anchorCtr="0" anchor="t" bIns="45700" lIns="45700" rIns="45700" tIns="45700">
            <a:noAutofit/>
          </a:bodyPr>
          <a:lstStyle/>
          <a:p>
            <a:pPr indent="0" lvl="0" marL="0" marR="0" rtl="0" algn="l">
              <a:lnSpc>
                <a:spcPct val="100000"/>
              </a:lnSpc>
              <a:spcBef>
                <a:spcPts val="0"/>
              </a:spcBef>
              <a:spcAft>
                <a:spcPts val="0"/>
              </a:spcAft>
              <a:buClr>
                <a:schemeClr val="dk1"/>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51" name="Shape 251"/>
          <p:cNvSpPr txBox="1"/>
          <p:nvPr/>
        </p:nvSpPr>
        <p:spPr>
          <a:xfrm>
            <a:off x="0" y="0"/>
            <a:ext cx="9144000" cy="1072200"/>
          </a:xfrm>
          <a:prstGeom prst="rect">
            <a:avLst/>
          </a:prstGeom>
          <a:noFill/>
          <a:ln>
            <a:noFill/>
          </a:ln>
        </p:spPr>
        <p:txBody>
          <a:bodyPr anchorCtr="0" anchor="ctr" bIns="45700" lIns="45700" rIns="45700" tIns="45700">
            <a:noAutofit/>
          </a:bodyPr>
          <a:lstStyle/>
          <a:p>
            <a:pPr indent="0" lvl="0" marL="0" marR="0" rtl="0" algn="ctr">
              <a:spcBef>
                <a:spcPts val="0"/>
              </a:spcBef>
              <a:buSzPct val="25000"/>
              <a:buNone/>
            </a:pPr>
            <a:r>
              <a:rPr b="0" i="0" lang="en" sz="4800" u="none" cap="none" strike="noStrike">
                <a:solidFill>
                  <a:srgbClr val="595959"/>
                </a:solidFill>
                <a:latin typeface="Lato"/>
                <a:ea typeface="Lato"/>
                <a:cs typeface="Lato"/>
                <a:sym typeface="Lato"/>
              </a:rPr>
              <a:t>easy to </a:t>
            </a:r>
            <a:r>
              <a:rPr b="1" i="0" lang="en" sz="4800" u="none" cap="none" strike="noStrike">
                <a:solidFill>
                  <a:srgbClr val="F49A25"/>
                </a:solidFill>
                <a:latin typeface="Lato"/>
                <a:ea typeface="Lato"/>
                <a:cs typeface="Lato"/>
                <a:sym typeface="Lato"/>
              </a:rPr>
              <a:t>build</a:t>
            </a:r>
          </a:p>
        </p:txBody>
      </p:sp>
      <p:pic>
        <p:nvPicPr>
          <p:cNvPr descr="arrow.png" id="252" name="Shape 252"/>
          <p:cNvPicPr preferRelativeResize="0"/>
          <p:nvPr/>
        </p:nvPicPr>
        <p:blipFill rotWithShape="1">
          <a:blip r:embed="rId6">
            <a:alphaModFix/>
          </a:blip>
          <a:srcRect b="0" l="0" r="0" t="0"/>
          <a:stretch/>
        </p:blipFill>
        <p:spPr>
          <a:xfrm>
            <a:off x="4409592" y="2139782"/>
            <a:ext cx="347700" cy="51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p_ppt_16x9_template_2015">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p_ppt_16x9_template_2015">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p_ppt_16x9_template_2015">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